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/>
        </p:nvSpPr>
        <p:spPr>
          <a:xfrm>
            <a:off x="2904490" y="2007870"/>
            <a:ext cx="4160520" cy="3467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SearchCommand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0"/>
            <a:endCxn id="9" idx="0"/>
          </p:cNvCxnSpPr>
          <p:nvPr/>
        </p:nvCxnSpPr>
        <p:spPr>
          <a:xfrm flipV="1">
            <a:off x="4984606" y="1687522"/>
            <a:ext cx="3810" cy="320040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Isosceles Triangle 10"/>
          <p:cNvSpPr/>
          <p:nvPr/>
        </p:nvSpPr>
        <p:spPr>
          <a:xfrm>
            <a:off x="4846626" y="1687745"/>
            <a:ext cx="284295" cy="15615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" name="Rectangle 8"/>
          <p:cNvSpPr/>
          <p:nvPr/>
        </p:nvSpPr>
        <p:spPr>
          <a:xfrm>
            <a:off x="4195042" y="1317538"/>
            <a:ext cx="1589103" cy="346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Command</a:t>
            </a:r>
            <a:endParaRPr lang="en-SG" sz="1200" b="1" i="1" dirty="0">
              <a:solidFill>
                <a:schemeClr val="bg1"/>
              </a:solidFill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5461088" y="3521741"/>
            <a:ext cx="1259718" cy="346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FilteredList&lt;Module&gt;</a:t>
            </a:r>
          </a:p>
        </p:txBody>
      </p:sp>
      <p:sp>
        <p:nvSpPr>
          <p:cNvPr id="12" name="Diamond 11"/>
          <p:cNvSpPr/>
          <p:nvPr/>
        </p:nvSpPr>
        <p:spPr>
          <a:xfrm>
            <a:off x="5993015" y="2374095"/>
            <a:ext cx="195865" cy="18696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12" idx="2"/>
            <a:endCxn id="11" idx="0"/>
          </p:cNvCxnSpPr>
          <p:nvPr/>
        </p:nvCxnSpPr>
        <p:spPr>
          <a:xfrm>
            <a:off x="6090947" y="2561057"/>
            <a:ext cx="0" cy="960755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4" name="Rectangle 8"/>
          <p:cNvSpPr/>
          <p:nvPr/>
        </p:nvSpPr>
        <p:spPr>
          <a:xfrm>
            <a:off x="3477219" y="2746512"/>
            <a:ext cx="1259718" cy="346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CodeStartsKeywordsPredicate</a:t>
            </a:r>
          </a:p>
        </p:txBody>
      </p:sp>
      <p:sp>
        <p:nvSpPr>
          <p:cNvPr id="5" name="Diamond 4"/>
          <p:cNvSpPr/>
          <p:nvPr/>
        </p:nvSpPr>
        <p:spPr>
          <a:xfrm>
            <a:off x="3999115" y="2354494"/>
            <a:ext cx="195865" cy="18696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6" name="TextBox 29"/>
          <p:cNvSpPr txBox="1"/>
          <p:nvPr/>
        </p:nvSpPr>
        <p:spPr>
          <a:xfrm>
            <a:off x="3663274" y="2498819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107078" y="2541478"/>
            <a:ext cx="0" cy="179634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8" name="Rectangle 8"/>
          <p:cNvSpPr/>
          <p:nvPr/>
        </p:nvSpPr>
        <p:spPr>
          <a:xfrm>
            <a:off x="5460959" y="2808658"/>
            <a:ext cx="1259718" cy="346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Model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5993015" y="3153240"/>
            <a:ext cx="195865" cy="186962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0" name="TextBox 29"/>
          <p:cNvSpPr txBox="1"/>
          <p:nvPr/>
        </p:nvSpPr>
        <p:spPr>
          <a:xfrm>
            <a:off x="5814654" y="32785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US" dirty="0"/>
          </a:p>
        </p:txBody>
      </p:sp>
      <p:sp>
        <p:nvSpPr>
          <p:cNvPr id="22" name="TextBox 29"/>
          <p:cNvSpPr txBox="1"/>
          <p:nvPr/>
        </p:nvSpPr>
        <p:spPr>
          <a:xfrm>
            <a:off x="5785485" y="2560871"/>
            <a:ext cx="207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e0253687</dc:creator>
  <cp:lastModifiedBy>王 超</cp:lastModifiedBy>
  <cp:revision>2</cp:revision>
  <dcterms:created xsi:type="dcterms:W3CDTF">2018-11-12T09:50:33Z</dcterms:created>
  <dcterms:modified xsi:type="dcterms:W3CDTF">2018-11-12T11:05:15Z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1033-1.2.5.490</vt:lpwstr>
  </property>
</Properties>
</file>