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743710" y="2007870"/>
            <a:ext cx="6489065" cy="34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AddModuleToStudentStaged/TakenCommand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4988416" y="1687522"/>
            <a:ext cx="0" cy="32004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4846626" y="1687745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195042" y="1317538"/>
            <a:ext cx="1589103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4260938" y="3459595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ModuleList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792865" y="2376084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>
            <a:off x="4890797" y="2563046"/>
            <a:ext cx="0" cy="89662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7" name="Rectangle 8"/>
          <p:cNvSpPr/>
          <p:nvPr/>
        </p:nvSpPr>
        <p:spPr>
          <a:xfrm>
            <a:off x="5918794" y="2746512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Student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6450721" y="2376118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548653" y="2563068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6174699" y="24384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" name="Rectangle 8"/>
          <p:cNvSpPr/>
          <p:nvPr/>
        </p:nvSpPr>
        <p:spPr>
          <a:xfrm>
            <a:off x="2437089" y="2746512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50" b="1" dirty="0">
                <a:solidFill>
                  <a:schemeClr val="bg1"/>
                </a:solidFill>
              </a:rPr>
              <a:t>Code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969145" y="2376084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29"/>
          <p:cNvSpPr txBox="1"/>
          <p:nvPr/>
        </p:nvSpPr>
        <p:spPr>
          <a:xfrm>
            <a:off x="2623144" y="2498819"/>
            <a:ext cx="443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1..*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66948" y="2541478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" name="Rectangle 8"/>
          <p:cNvSpPr/>
          <p:nvPr/>
        </p:nvSpPr>
        <p:spPr>
          <a:xfrm>
            <a:off x="5918835" y="3459480"/>
            <a:ext cx="1342390" cy="34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50" b="1" dirty="0">
                <a:solidFill>
                  <a:schemeClr val="bg1"/>
                </a:solidFill>
              </a:rPr>
              <a:t>UniqueModuleList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6450850" y="3092999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548653" y="3279983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7" name="Rectangle 8"/>
          <p:cNvSpPr/>
          <p:nvPr/>
        </p:nvSpPr>
        <p:spPr>
          <a:xfrm>
            <a:off x="4260809" y="2746512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4792865" y="3091094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4614504" y="3216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1" name="TextBox 29"/>
          <p:cNvSpPr txBox="1"/>
          <p:nvPr/>
        </p:nvSpPr>
        <p:spPr>
          <a:xfrm>
            <a:off x="6272489" y="32157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2" name="TextBox 29"/>
          <p:cNvSpPr txBox="1"/>
          <p:nvPr/>
        </p:nvSpPr>
        <p:spPr>
          <a:xfrm>
            <a:off x="4585335" y="2498725"/>
            <a:ext cx="207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微软雅黑</vt:lpstr>
      <vt:lpstr>Heiti SC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Daniel; Yash Chowdhary</dc:creator>
  <cp:lastModifiedBy>e0253687</cp:lastModifiedBy>
  <cp:revision>9</cp:revision>
  <dcterms:created xsi:type="dcterms:W3CDTF">2018-11-12T09:44:32Z</dcterms:created>
  <dcterms:modified xsi:type="dcterms:W3CDTF">2018-11-12T09:44:32Z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