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Picture 21" descr="UserTabPane_after_register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1414780"/>
            <a:ext cx="3285490" cy="4028440"/>
          </a:xfrm>
          <a:prstGeom prst="rect">
            <a:avLst/>
          </a:prstGeom>
        </p:spPr>
      </p:pic>
      <p:pic>
        <p:nvPicPr>
          <p:cNvPr id="21" name="Picture 20" descr="UserTabPane_before_login_after_log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414780"/>
            <a:ext cx="2875915" cy="40665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12005" y="3637915"/>
            <a:ext cx="220916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1832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7271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register_comma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89255"/>
            <a:ext cx="10058400" cy="796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Daniel Tan Jia Wang</cp:lastModifiedBy>
  <cp:revision>6</cp:revision>
  <dcterms:created xsi:type="dcterms:W3CDTF">2018-11-02T17:21:25Z</dcterms:created>
  <dcterms:modified xsi:type="dcterms:W3CDTF">2018-11-02T17:21:25Z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