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howGuides="1">
      <p:cViewPr varScale="1">
        <p:scale>
          <a:sx n="111" d="100"/>
          <a:sy n="111" d="100"/>
        </p:scale>
        <p:origin x="144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143000"/>
            <a:ext cx="1589103" cy="52129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A8FE290-465F-DF4B-8900-ABC2669F04F3}"/>
              </a:ext>
            </a:extLst>
          </p:cNvPr>
          <p:cNvSpPr/>
          <p:nvPr/>
        </p:nvSpPr>
        <p:spPr>
          <a:xfrm>
            <a:off x="304800" y="1089733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7536217-B74D-E34F-A796-2E545F63F901}"/>
              </a:ext>
            </a:extLst>
          </p:cNvPr>
          <p:cNvSpPr/>
          <p:nvPr/>
        </p:nvSpPr>
        <p:spPr>
          <a:xfrm>
            <a:off x="5402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8EC7C1-EF3A-184E-A7C1-33E236F81F59}"/>
              </a:ext>
            </a:extLst>
          </p:cNvPr>
          <p:cNvCxnSpPr>
            <a:cxnSpLocks/>
          </p:cNvCxnSpPr>
          <p:nvPr/>
        </p:nvCxnSpPr>
        <p:spPr>
          <a:xfrm>
            <a:off x="1268059" y="2088931"/>
            <a:ext cx="0" cy="3321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709CA1-E464-B745-8D9F-885533D27F6D}"/>
              </a:ext>
            </a:extLst>
          </p:cNvPr>
          <p:cNvSpPr/>
          <p:nvPr/>
        </p:nvSpPr>
        <p:spPr>
          <a:xfrm>
            <a:off x="11960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0891814-0120-1847-AFB8-AA74BDEE5762}"/>
              </a:ext>
            </a:extLst>
          </p:cNvPr>
          <p:cNvSpPr/>
          <p:nvPr/>
        </p:nvSpPr>
        <p:spPr>
          <a:xfrm>
            <a:off x="2220447" y="1725260"/>
            <a:ext cx="1596938" cy="363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BAC43-31A4-344B-8F0B-E56E3A85C0B6}"/>
              </a:ext>
            </a:extLst>
          </p:cNvPr>
          <p:cNvCxnSpPr>
            <a:cxnSpLocks/>
          </p:cNvCxnSpPr>
          <p:nvPr/>
        </p:nvCxnSpPr>
        <p:spPr>
          <a:xfrm>
            <a:off x="3051799" y="1997532"/>
            <a:ext cx="2664" cy="3412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1189E-4434-0947-B5AB-32987D6F09E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089538" y="3205538"/>
            <a:ext cx="1" cy="2014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4C4B-C6DD-E647-BEA6-CB2092214D62}"/>
              </a:ext>
            </a:extLst>
          </p:cNvPr>
          <p:cNvSpPr/>
          <p:nvPr/>
        </p:nvSpPr>
        <p:spPr>
          <a:xfrm>
            <a:off x="6006877" y="3205538"/>
            <a:ext cx="165323" cy="313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52E40-4E6E-C34B-9705-E91F2DD1A521}"/>
              </a:ext>
            </a:extLst>
          </p:cNvPr>
          <p:cNvCxnSpPr/>
          <p:nvPr/>
        </p:nvCxnSpPr>
        <p:spPr>
          <a:xfrm>
            <a:off x="762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384A3-1524-7549-A545-A467EAD4ADCA}"/>
              </a:ext>
            </a:extLst>
          </p:cNvPr>
          <p:cNvCxnSpPr>
            <a:cxnSpLocks/>
          </p:cNvCxnSpPr>
          <p:nvPr/>
        </p:nvCxnSpPr>
        <p:spPr>
          <a:xfrm>
            <a:off x="1237829" y="2565368"/>
            <a:ext cx="1765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A97AC-9B6B-DE4D-8BEB-32B528C698D2}"/>
              </a:ext>
            </a:extLst>
          </p:cNvPr>
          <p:cNvCxnSpPr>
            <a:cxnSpLocks/>
          </p:cNvCxnSpPr>
          <p:nvPr/>
        </p:nvCxnSpPr>
        <p:spPr>
          <a:xfrm>
            <a:off x="4769306" y="3249966"/>
            <a:ext cx="741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7A70B-CF4B-B549-9351-C1DDBD4508C7}"/>
              </a:ext>
            </a:extLst>
          </p:cNvPr>
          <p:cNvSpPr txBox="1"/>
          <p:nvPr/>
        </p:nvSpPr>
        <p:spPr>
          <a:xfrm>
            <a:off x="3262913" y="3975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386DD-2C66-EC47-9818-20503EDF20D8}"/>
              </a:ext>
            </a:extLst>
          </p:cNvPr>
          <p:cNvCxnSpPr>
            <a:cxnSpLocks/>
          </p:cNvCxnSpPr>
          <p:nvPr/>
        </p:nvCxnSpPr>
        <p:spPr>
          <a:xfrm>
            <a:off x="4788825" y="3506890"/>
            <a:ext cx="1261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146A6-2493-1542-B7B5-F6C40A2F4236}"/>
              </a:ext>
            </a:extLst>
          </p:cNvPr>
          <p:cNvCxnSpPr>
            <a:cxnSpLocks/>
          </p:cNvCxnSpPr>
          <p:nvPr/>
        </p:nvCxnSpPr>
        <p:spPr>
          <a:xfrm>
            <a:off x="1337798" y="3671945"/>
            <a:ext cx="1624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9DC5EEAA-49BE-B54E-8965-925F39AB3DD9}"/>
              </a:ext>
            </a:extLst>
          </p:cNvPr>
          <p:cNvSpPr/>
          <p:nvPr/>
        </p:nvSpPr>
        <p:spPr>
          <a:xfrm>
            <a:off x="7961096" y="1790914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A4253-24B2-C042-A98D-BA16EE4DFED1}"/>
              </a:ext>
            </a:extLst>
          </p:cNvPr>
          <p:cNvCxnSpPr/>
          <p:nvPr/>
        </p:nvCxnSpPr>
        <p:spPr>
          <a:xfrm>
            <a:off x="8476348" y="2129572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AE6A2-9262-874D-9CBF-C4403EDB004B}"/>
              </a:ext>
            </a:extLst>
          </p:cNvPr>
          <p:cNvSpPr/>
          <p:nvPr/>
        </p:nvSpPr>
        <p:spPr>
          <a:xfrm>
            <a:off x="8413876" y="4109611"/>
            <a:ext cx="132114" cy="29164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A3BCF2-19EE-484A-B288-3D37E4E9A894}"/>
              </a:ext>
            </a:extLst>
          </p:cNvPr>
          <p:cNvCxnSpPr>
            <a:cxnSpLocks/>
          </p:cNvCxnSpPr>
          <p:nvPr/>
        </p:nvCxnSpPr>
        <p:spPr>
          <a:xfrm>
            <a:off x="6116207" y="4109611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D046B9-DCA6-7346-8DED-A5564AE341FE}"/>
              </a:ext>
            </a:extLst>
          </p:cNvPr>
          <p:cNvCxnSpPr>
            <a:cxnSpLocks/>
          </p:cNvCxnSpPr>
          <p:nvPr/>
        </p:nvCxnSpPr>
        <p:spPr>
          <a:xfrm>
            <a:off x="1348451" y="5071754"/>
            <a:ext cx="48237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326C9C-7A2F-874F-BD87-0662419289ED}"/>
              </a:ext>
            </a:extLst>
          </p:cNvPr>
          <p:cNvSpPr txBox="1"/>
          <p:nvPr/>
        </p:nvSpPr>
        <p:spPr>
          <a:xfrm>
            <a:off x="6192471" y="386661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saveUserFile</a:t>
            </a:r>
            <a:r>
              <a:rPr lang="en-US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1B429-6ECB-1745-986B-2AE13C06AB32}"/>
              </a:ext>
            </a:extLst>
          </p:cNvPr>
          <p:cNvSpPr txBox="1"/>
          <p:nvPr/>
        </p:nvSpPr>
        <p:spPr>
          <a:xfrm>
            <a:off x="1380402" y="2565521"/>
            <a:ext cx="153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(“save 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E1B2-2F98-4F4C-A7AC-1DF759B863E5}"/>
              </a:ext>
            </a:extLst>
          </p:cNvPr>
          <p:cNvSpPr txBox="1"/>
          <p:nvPr/>
        </p:nvSpPr>
        <p:spPr>
          <a:xfrm>
            <a:off x="3934644" y="48524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60BEE-00AD-404C-87B9-BA4C7C1AB327}"/>
              </a:ext>
            </a:extLst>
          </p:cNvPr>
          <p:cNvSpPr txBox="1"/>
          <p:nvPr/>
        </p:nvSpPr>
        <p:spPr>
          <a:xfrm>
            <a:off x="2951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7BBEF-36DA-C742-99A8-6A27718EAA02}"/>
              </a:ext>
            </a:extLst>
          </p:cNvPr>
          <p:cNvSpPr/>
          <p:nvPr/>
        </p:nvSpPr>
        <p:spPr>
          <a:xfrm>
            <a:off x="7063451" y="481475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16D55-6544-E243-A903-5B442E1A16CB}"/>
              </a:ext>
            </a:extLst>
          </p:cNvPr>
          <p:cNvCxnSpPr>
            <a:cxnSpLocks/>
          </p:cNvCxnSpPr>
          <p:nvPr/>
        </p:nvCxnSpPr>
        <p:spPr>
          <a:xfrm>
            <a:off x="6152011" y="4981137"/>
            <a:ext cx="911440" cy="33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7E535B44-B409-6845-89F2-5D4D2AA87098}"/>
              </a:ext>
            </a:extLst>
          </p:cNvPr>
          <p:cNvSpPr/>
          <p:nvPr/>
        </p:nvSpPr>
        <p:spPr>
          <a:xfrm>
            <a:off x="3886200" y="2550810"/>
            <a:ext cx="1696733" cy="2685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SaveCommandParser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A23C1-0278-ED42-9645-DEF321897EB5}"/>
              </a:ext>
            </a:extLst>
          </p:cNvPr>
          <p:cNvCxnSpPr>
            <a:cxnSpLocks/>
          </p:cNvCxnSpPr>
          <p:nvPr/>
        </p:nvCxnSpPr>
        <p:spPr>
          <a:xfrm flipV="1">
            <a:off x="3048000" y="3159434"/>
            <a:ext cx="1596697" cy="3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719B9-A83B-944F-BC32-A6571C524D47}"/>
              </a:ext>
            </a:extLst>
          </p:cNvPr>
          <p:cNvSpPr/>
          <p:nvPr/>
        </p:nvSpPr>
        <p:spPr>
          <a:xfrm>
            <a:off x="4622667" y="2818026"/>
            <a:ext cx="205843" cy="190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B0C39-C0C9-C34C-A704-58DDDAB9DD1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25589" y="2818026"/>
            <a:ext cx="7144" cy="90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36F92-4B66-FB48-BE7A-9F175CAA418F}"/>
              </a:ext>
            </a:extLst>
          </p:cNvPr>
          <p:cNvSpPr/>
          <p:nvPr/>
        </p:nvSpPr>
        <p:spPr>
          <a:xfrm>
            <a:off x="4629813" y="3156782"/>
            <a:ext cx="198698" cy="433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44145-D86D-5441-8D0E-38CC8FFDDA4E}"/>
              </a:ext>
            </a:extLst>
          </p:cNvPr>
          <p:cNvCxnSpPr>
            <a:cxnSpLocks/>
          </p:cNvCxnSpPr>
          <p:nvPr/>
        </p:nvCxnSpPr>
        <p:spPr>
          <a:xfrm>
            <a:off x="3121428" y="3590245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BF3FF-A630-034B-88CE-15B7089CDBA7}"/>
              </a:ext>
            </a:extLst>
          </p:cNvPr>
          <p:cNvCxnSpPr>
            <a:cxnSpLocks/>
          </p:cNvCxnSpPr>
          <p:nvPr/>
        </p:nvCxnSpPr>
        <p:spPr>
          <a:xfrm>
            <a:off x="6019800" y="4648200"/>
            <a:ext cx="546708" cy="19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A280C3-1946-A24C-B56F-A261A22B8760}"/>
              </a:ext>
            </a:extLst>
          </p:cNvPr>
          <p:cNvCxnSpPr>
            <a:cxnSpLocks/>
          </p:cNvCxnSpPr>
          <p:nvPr/>
        </p:nvCxnSpPr>
        <p:spPr>
          <a:xfrm>
            <a:off x="3129200" y="2663565"/>
            <a:ext cx="75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547B2-AC0F-EA47-8659-40CFC6CDCE0E}"/>
              </a:ext>
            </a:extLst>
          </p:cNvPr>
          <p:cNvCxnSpPr>
            <a:cxnSpLocks/>
          </p:cNvCxnSpPr>
          <p:nvPr/>
        </p:nvCxnSpPr>
        <p:spPr>
          <a:xfrm>
            <a:off x="3129200" y="3008673"/>
            <a:ext cx="1640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2F537-D88E-3146-8D2C-E25FE1328EDB}"/>
              </a:ext>
            </a:extLst>
          </p:cNvPr>
          <p:cNvSpPr txBox="1"/>
          <p:nvPr/>
        </p:nvSpPr>
        <p:spPr>
          <a:xfrm>
            <a:off x="3312643" y="3170769"/>
            <a:ext cx="1345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 </a:t>
            </a:r>
          </a:p>
          <a:p>
            <a:pPr algn="l"/>
            <a:r>
              <a:rPr lang="en-US" sz="1200" dirty="0"/>
              <a:t>(“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51B43B21-9CFA-9D44-AD0D-FC704D78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533" y="3639800"/>
            <a:ext cx="246400" cy="246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B8E53E-0E97-7F43-A549-AF51379A454F}"/>
              </a:ext>
            </a:extLst>
          </p:cNvPr>
          <p:cNvCxnSpPr>
            <a:cxnSpLocks/>
          </p:cNvCxnSpPr>
          <p:nvPr/>
        </p:nvCxnSpPr>
        <p:spPr>
          <a:xfrm>
            <a:off x="6153264" y="4401253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2">
            <a:extLst>
              <a:ext uri="{FF2B5EF4-FFF2-40B4-BE49-F238E27FC236}">
                <a16:creationId xmlns:a16="http://schemas.microsoft.com/office/drawing/2014/main" id="{29DE4FBA-A056-1348-BBDE-C7F04D8121A7}"/>
              </a:ext>
            </a:extLst>
          </p:cNvPr>
          <p:cNvSpPr/>
          <p:nvPr/>
        </p:nvSpPr>
        <p:spPr>
          <a:xfrm>
            <a:off x="5510800" y="3069204"/>
            <a:ext cx="1271000" cy="283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EC76C-2CA4-7A4A-A59F-6891533C0E27}"/>
              </a:ext>
            </a:extLst>
          </p:cNvPr>
          <p:cNvCxnSpPr>
            <a:cxnSpLocks/>
          </p:cNvCxnSpPr>
          <p:nvPr/>
        </p:nvCxnSpPr>
        <p:spPr>
          <a:xfrm flipV="1">
            <a:off x="1237829" y="3985242"/>
            <a:ext cx="4812025" cy="47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C21D-97DF-2744-978E-E907F049E0C5}"/>
              </a:ext>
            </a:extLst>
          </p:cNvPr>
          <p:cNvSpPr/>
          <p:nvPr/>
        </p:nvSpPr>
        <p:spPr>
          <a:xfrm>
            <a:off x="6019800" y="3960473"/>
            <a:ext cx="152400" cy="11112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B423E7C1-9A93-5646-A6A4-FC3C8104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38" y="5163800"/>
            <a:ext cx="246400" cy="2464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5F648-F091-604F-B4A6-A2387A6188D3}"/>
              </a:ext>
            </a:extLst>
          </p:cNvPr>
          <p:cNvCxnSpPr>
            <a:cxnSpLocks/>
          </p:cNvCxnSpPr>
          <p:nvPr/>
        </p:nvCxnSpPr>
        <p:spPr>
          <a:xfrm flipH="1">
            <a:off x="7132787" y="4758660"/>
            <a:ext cx="6864" cy="528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0" name="Graphic 99" descr="Close">
            <a:extLst>
              <a:ext uri="{FF2B5EF4-FFF2-40B4-BE49-F238E27FC236}">
                <a16:creationId xmlns:a16="http://schemas.microsoft.com/office/drawing/2014/main" id="{1B03F269-7351-294F-B0A2-CDCEE7B4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163800"/>
            <a:ext cx="246400" cy="24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F2453-AD1D-014F-8DDF-87BB93167CD4}"/>
              </a:ext>
            </a:extLst>
          </p:cNvPr>
          <p:cNvSpPr/>
          <p:nvPr/>
        </p:nvSpPr>
        <p:spPr>
          <a:xfrm>
            <a:off x="2949271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58EFEDD-E067-6844-A0D8-960334F20EDD}"/>
              </a:ext>
            </a:extLst>
          </p:cNvPr>
          <p:cNvSpPr/>
          <p:nvPr/>
        </p:nvSpPr>
        <p:spPr>
          <a:xfrm>
            <a:off x="6578839" y="4495800"/>
            <a:ext cx="1160722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22C69E-7109-8049-A5DB-2C203FEA4D9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6200" y="5219912"/>
            <a:ext cx="1196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86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SFMono-Regular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122</cp:revision>
  <dcterms:created xsi:type="dcterms:W3CDTF">2016-07-22T14:33:02Z</dcterms:created>
  <dcterms:modified xsi:type="dcterms:W3CDTF">2018-11-09T15:10:18Z</dcterms:modified>
</cp:coreProperties>
</file>