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42D0-5542-4246-B82D-1D330D744E73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4671270" y="2997462"/>
            <a:ext cx="2962620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EditStudentCommand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0"/>
            <a:endCxn id="9" idx="0"/>
          </p:cNvCxnSpPr>
          <p:nvPr/>
        </p:nvCxnSpPr>
        <p:spPr>
          <a:xfrm flipV="1">
            <a:off x="6152581" y="2677646"/>
            <a:ext cx="2263" cy="319817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Isosceles Triangle 10"/>
          <p:cNvSpPr/>
          <p:nvPr/>
        </p:nvSpPr>
        <p:spPr>
          <a:xfrm>
            <a:off x="6012696" y="2677646"/>
            <a:ext cx="284295" cy="15615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5361112" y="2307439"/>
            <a:ext cx="1589103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Command</a:t>
            </a:r>
            <a:endParaRPr lang="en-SG" sz="1200" b="1" i="1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5003820" y="3867074"/>
            <a:ext cx="2297520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EditStudentCommandDescriptor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6054647" y="3350259"/>
            <a:ext cx="195865" cy="18696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cxnSpLocks/>
            <a:stCxn id="12" idx="2"/>
            <a:endCxn id="11" idx="0"/>
          </p:cNvCxnSpPr>
          <p:nvPr/>
        </p:nvCxnSpPr>
        <p:spPr>
          <a:xfrm>
            <a:off x="6152580" y="3537221"/>
            <a:ext cx="0" cy="329853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877105" y="35787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Jia Wang, Daniel</dc:creator>
  <cp:lastModifiedBy>Tan Jia Wang, Daniel</cp:lastModifiedBy>
  <cp:revision>7</cp:revision>
  <dcterms:created xsi:type="dcterms:W3CDTF">2018-10-14T18:07:06Z</dcterms:created>
  <dcterms:modified xsi:type="dcterms:W3CDTF">2018-10-24T11:54:07Z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