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763288" y="163657"/>
            <a:ext cx="8931732" cy="57890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1008350" y="85105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>
            <a:cxnSpLocks/>
          </p:cNvCxnSpPr>
          <p:nvPr/>
        </p:nvCxnSpPr>
        <p:spPr>
          <a:xfrm>
            <a:off x="1736164" y="1214726"/>
            <a:ext cx="0" cy="44458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1664156" y="1565420"/>
            <a:ext cx="152400" cy="35148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2906505" y="73381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>
            <a:cxnSpLocks/>
          </p:cNvCxnSpPr>
          <p:nvPr/>
        </p:nvCxnSpPr>
        <p:spPr>
          <a:xfrm>
            <a:off x="3519905" y="1218413"/>
            <a:ext cx="6503" cy="44421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3447895" y="1676605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cxnSpLocks/>
            <a:stCxn id="13" idx="0"/>
            <a:endCxn id="57" idx="0"/>
          </p:cNvCxnSpPr>
          <p:nvPr/>
        </p:nvCxnSpPr>
        <p:spPr>
          <a:xfrm>
            <a:off x="8127225" y="2720430"/>
            <a:ext cx="16461" cy="2511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544305" y="15691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1816556" y="1676606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>
            <a:cxnSpLocks/>
          </p:cNvCxnSpPr>
          <p:nvPr/>
        </p:nvCxnSpPr>
        <p:spPr>
          <a:xfrm>
            <a:off x="5421105" y="2300686"/>
            <a:ext cx="940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4307261" y="326455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5421105" y="250435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1833491" y="279774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10421754" y="91334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937006" y="1260100"/>
            <a:ext cx="0" cy="4139214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10856691" y="3586922"/>
            <a:ext cx="160631" cy="2857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>
            <a:cxnSpLocks/>
          </p:cNvCxnSpPr>
          <p:nvPr/>
        </p:nvCxnSpPr>
        <p:spPr>
          <a:xfrm>
            <a:off x="8213489" y="3632484"/>
            <a:ext cx="2629771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>
            <a:cxnSpLocks/>
          </p:cNvCxnSpPr>
          <p:nvPr/>
        </p:nvCxnSpPr>
        <p:spPr>
          <a:xfrm>
            <a:off x="8213489" y="3799827"/>
            <a:ext cx="2629771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>
            <a:cxnSpLocks/>
          </p:cNvCxnSpPr>
          <p:nvPr/>
        </p:nvCxnSpPr>
        <p:spPr>
          <a:xfrm flipV="1">
            <a:off x="1816556" y="4406276"/>
            <a:ext cx="6226244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1848508" y="1691316"/>
            <a:ext cx="142484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(“edit</a:t>
            </a:r>
            <a:br>
              <a:rPr lang="en-US" sz="1200" dirty="0"/>
            </a:br>
            <a:r>
              <a:rPr lang="en-US" sz="1200" dirty="0"/>
              <a:t>n/demo</a:t>
            </a:r>
            <a:br>
              <a:rPr lang="en-US" sz="1200" dirty="0"/>
            </a:br>
            <a:r>
              <a:rPr lang="en-US" sz="1200" dirty="0"/>
              <a:t>enroll/03/08/2017</a:t>
            </a:r>
          </a:p>
          <a:p>
            <a:pPr algn="l"/>
            <a:r>
              <a:rPr lang="en-US" sz="1200" dirty="0"/>
              <a:t>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4440090" y="413958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763288" y="482451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4395286" y="1402746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EditStudentCommand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3625896" y="221210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5223252" y="190730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stCxn id="38" idx="0"/>
          </p:cNvCxnSpPr>
          <p:nvPr/>
        </p:nvCxnSpPr>
        <p:spPr>
          <a:xfrm>
            <a:off x="5326174" y="190730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5223252" y="2212110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/>
          <p:nvPr/>
        </p:nvCxnSpPr>
        <p:spPr>
          <a:xfrm>
            <a:off x="3662687" y="2739582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3575730" y="172751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3622824" y="2030474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3548592" y="2223742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(“n/demo …”)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CBED1E82-B108-41B9-960B-7A12802D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2254" y="2856364"/>
            <a:ext cx="246400" cy="246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C8E7B75-2F3C-4DD1-84D8-9879ECDA1911}"/>
              </a:ext>
            </a:extLst>
          </p:cNvPr>
          <p:cNvSpPr txBox="1"/>
          <p:nvPr/>
        </p:nvSpPr>
        <p:spPr>
          <a:xfrm>
            <a:off x="8826099" y="3425660"/>
            <a:ext cx="19614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editedStudent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3EDFA4-6975-4C10-A665-B84F34310CCF}"/>
              </a:ext>
            </a:extLst>
          </p:cNvPr>
          <p:cNvCxnSpPr>
            <a:cxnSpLocks/>
          </p:cNvCxnSpPr>
          <p:nvPr/>
        </p:nvCxnSpPr>
        <p:spPr>
          <a:xfrm flipV="1">
            <a:off x="1833491" y="2982450"/>
            <a:ext cx="6209309" cy="518436"/>
          </a:xfrm>
          <a:prstGeom prst="bentConnector3">
            <a:avLst>
              <a:gd name="adj1" fmla="val 7439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B9A290-414B-471A-976E-A0F785982A14}"/>
              </a:ext>
            </a:extLst>
          </p:cNvPr>
          <p:cNvCxnSpPr>
            <a:cxnSpLocks/>
          </p:cNvCxnSpPr>
          <p:nvPr/>
        </p:nvCxnSpPr>
        <p:spPr>
          <a:xfrm>
            <a:off x="544305" y="5080400"/>
            <a:ext cx="12642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7587425" y="229875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:</a:t>
            </a:r>
            <a:r>
              <a:rPr lang="en-US" sz="1050" dirty="0" err="1">
                <a:solidFill>
                  <a:schemeClr val="bg1"/>
                </a:solidFill>
              </a:rPr>
              <a:t>EditStudent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8062234" y="2720430"/>
            <a:ext cx="129981" cy="161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8053312" y="2982450"/>
            <a:ext cx="161322" cy="143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8368688" y="3874544"/>
            <a:ext cx="1093635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result: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8879912" y="4222647"/>
            <a:ext cx="161322" cy="956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cxnSpLocks/>
          </p:cNvCxnSpPr>
          <p:nvPr/>
        </p:nvCxnSpPr>
        <p:spPr>
          <a:xfrm>
            <a:off x="8213489" y="4314686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8206442" y="4052259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Close">
            <a:extLst>
              <a:ext uri="{FF2B5EF4-FFF2-40B4-BE49-F238E27FC236}">
                <a16:creationId xmlns:a16="http://schemas.microsoft.com/office/drawing/2014/main" id="{708BDF7B-C2D4-4F50-B09D-A4D4F0E6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486" y="5231470"/>
            <a:ext cx="246400" cy="246400"/>
          </a:xfrm>
          <a:prstGeom prst="rect">
            <a:avLst/>
          </a:prstGeom>
        </p:spPr>
      </p:pic>
      <p:sp>
        <p:nvSpPr>
          <p:cNvPr id="55" name="Rectangle 62">
            <a:extLst>
              <a:ext uri="{FF2B5EF4-FFF2-40B4-BE49-F238E27FC236}">
                <a16:creationId xmlns:a16="http://schemas.microsoft.com/office/drawing/2014/main" id="{A3CF06C1-F5ED-402A-A6BD-5C7FAA9D713F}"/>
              </a:ext>
            </a:extLst>
          </p:cNvPr>
          <p:cNvSpPr/>
          <p:nvPr/>
        </p:nvSpPr>
        <p:spPr>
          <a:xfrm>
            <a:off x="6369589" y="192996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eSD:EditStudent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Descripter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78B6B5-C748-4E84-8C03-B064DFA390CC}"/>
              </a:ext>
            </a:extLst>
          </p:cNvPr>
          <p:cNvSpPr/>
          <p:nvPr/>
        </p:nvSpPr>
        <p:spPr>
          <a:xfrm>
            <a:off x="6811157" y="238877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7E673-D757-42A6-ADAB-00D5D6203F85}"/>
              </a:ext>
            </a:extLst>
          </p:cNvPr>
          <p:cNvCxnSpPr>
            <a:cxnSpLocks/>
          </p:cNvCxnSpPr>
          <p:nvPr/>
        </p:nvCxnSpPr>
        <p:spPr>
          <a:xfrm>
            <a:off x="5421105" y="2628901"/>
            <a:ext cx="21663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>
            <a:extLst>
              <a:ext uri="{FF2B5EF4-FFF2-40B4-BE49-F238E27FC236}">
                <a16:creationId xmlns:a16="http://schemas.microsoft.com/office/drawing/2014/main" id="{78FB890F-4DAC-48FF-B7D0-928F6343B482}"/>
              </a:ext>
            </a:extLst>
          </p:cNvPr>
          <p:cNvSpPr/>
          <p:nvPr/>
        </p:nvSpPr>
        <p:spPr>
          <a:xfrm>
            <a:off x="8368844" y="292588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editedStudent</a:t>
            </a:r>
            <a:r>
              <a:rPr lang="en-US" sz="1050" dirty="0">
                <a:solidFill>
                  <a:schemeClr val="bg1"/>
                </a:solidFill>
              </a:rPr>
              <a:t>: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DBE1B6-9AA2-4EE3-90A1-F72F3A8B7297}"/>
              </a:ext>
            </a:extLst>
          </p:cNvPr>
          <p:cNvSpPr/>
          <p:nvPr/>
        </p:nvSpPr>
        <p:spPr>
          <a:xfrm>
            <a:off x="8809593" y="338927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F2E41C-FD6D-4C13-B281-3046C7325EAC}"/>
              </a:ext>
            </a:extLst>
          </p:cNvPr>
          <p:cNvCxnSpPr>
            <a:cxnSpLocks/>
          </p:cNvCxnSpPr>
          <p:nvPr/>
        </p:nvCxnSpPr>
        <p:spPr>
          <a:xfrm>
            <a:off x="8192215" y="3507679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B3FE3F-16F6-4FB6-A909-2932343DB6D6}"/>
              </a:ext>
            </a:extLst>
          </p:cNvPr>
          <p:cNvCxnSpPr/>
          <p:nvPr/>
        </p:nvCxnSpPr>
        <p:spPr>
          <a:xfrm>
            <a:off x="8206442" y="317857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Tan Jia Wang, Daniel</cp:lastModifiedBy>
  <cp:revision>13</cp:revision>
  <dcterms:created xsi:type="dcterms:W3CDTF">2018-04-10T16:52:59Z</dcterms:created>
  <dcterms:modified xsi:type="dcterms:W3CDTF">2018-10-29T04:59:45Z</dcterms:modified>
</cp:coreProperties>
</file>