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 descr="UserTabPane_after_ed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5335" y="1414780"/>
            <a:ext cx="2875915" cy="4028440"/>
          </a:xfrm>
          <a:prstGeom prst="rect">
            <a:avLst/>
          </a:prstGeom>
        </p:spPr>
      </p:pic>
      <p:pic>
        <p:nvPicPr>
          <p:cNvPr id="10" name="Picture 9" descr="UserDetails_before_ed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1414780"/>
            <a:ext cx="2847340" cy="40284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152640" y="3108325"/>
            <a:ext cx="1550670" cy="191960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edit_command"/>
          <p:cNvPicPr>
            <a:picLocks noChangeAspect="1"/>
          </p:cNvPicPr>
          <p:nvPr/>
        </p:nvPicPr>
        <p:blipFill>
          <a:blip r:embed="rId3"/>
          <a:srcRect r="34216"/>
          <a:stretch>
            <a:fillRect/>
          </a:stretch>
        </p:blipFill>
        <p:spPr>
          <a:xfrm>
            <a:off x="2806700" y="332740"/>
            <a:ext cx="5049520" cy="8477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733290" y="2265680"/>
            <a:ext cx="1790700" cy="12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00045" y="1879600"/>
            <a:ext cx="1617345" cy="459740"/>
          </a:xfrm>
          <a:prstGeom prst="roundRect">
            <a:avLst>
              <a:gd name="adj" fmla="val 83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92595" y="1879600"/>
            <a:ext cx="1910080" cy="459740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15945" y="3108960"/>
            <a:ext cx="1617345" cy="1918970"/>
          </a:xfrm>
          <a:prstGeom prst="roundRect">
            <a:avLst>
              <a:gd name="adj" fmla="val 83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33290" y="4384675"/>
            <a:ext cx="1790700" cy="12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Daniel Tan Jia Wang</cp:lastModifiedBy>
  <cp:revision>2</cp:revision>
  <dcterms:created xsi:type="dcterms:W3CDTF">2018-11-02T17:11:59Z</dcterms:created>
  <dcterms:modified xsi:type="dcterms:W3CDTF">2018-11-02T17:11:59Z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