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Picture 21" descr="UserTabPane_after_register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1414780"/>
            <a:ext cx="3285490" cy="4028440"/>
          </a:xfrm>
          <a:prstGeom prst="rect">
            <a:avLst/>
          </a:prstGeom>
        </p:spPr>
      </p:pic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414780"/>
            <a:ext cx="2875915" cy="40665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12005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1832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login_comm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60" y="304165"/>
            <a:ext cx="7124065" cy="85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Daniel Tan Jia Wang</cp:lastModifiedBy>
  <cp:revision>6</cp:revision>
  <dcterms:created xsi:type="dcterms:W3CDTF">2018-11-02T17:20:53Z</dcterms:created>
  <dcterms:modified xsi:type="dcterms:W3CDTF">2018-11-02T17:20:53Z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