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Picture 21" descr="UserTabPane_after_register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1369695"/>
            <a:ext cx="3285490" cy="4028440"/>
          </a:xfrm>
          <a:prstGeom prst="rect">
            <a:avLst/>
          </a:prstGeom>
        </p:spPr>
      </p:pic>
      <p:pic>
        <p:nvPicPr>
          <p:cNvPr id="21" name="Picture 20" descr="UserTabPane_before_login_after_log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1331595"/>
            <a:ext cx="2875915" cy="406654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612005" y="3637915"/>
            <a:ext cx="2209165" cy="508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91832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72715" y="1809750"/>
            <a:ext cx="1910080" cy="3148965"/>
          </a:xfrm>
          <a:prstGeom prst="roundRect">
            <a:avLst>
              <a:gd name="adj" fmla="val 8333"/>
            </a:avLst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logout_command"/>
          <p:cNvPicPr>
            <a:picLocks noChangeAspect="1"/>
          </p:cNvPicPr>
          <p:nvPr/>
        </p:nvPicPr>
        <p:blipFill>
          <a:blip r:embed="rId3"/>
          <a:srcRect r="55261"/>
          <a:stretch>
            <a:fillRect/>
          </a:stretch>
        </p:blipFill>
        <p:spPr>
          <a:xfrm>
            <a:off x="3649345" y="273050"/>
            <a:ext cx="3434080" cy="86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Daniel Tan Jia Wang</dc:creator>
  <cp:lastModifiedBy>Daniel Tan Jia Wang</cp:lastModifiedBy>
  <cp:revision>8</cp:revision>
  <dcterms:created xsi:type="dcterms:W3CDTF">2018-11-02T19:22:22Z</dcterms:created>
  <dcterms:modified xsi:type="dcterms:W3CDTF">2018-11-02T19:22:22Z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