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830" autoAdjust="0"/>
  </p:normalViewPr>
  <p:slideViewPr>
    <p:cSldViewPr showGuides="1">
      <p:cViewPr varScale="1">
        <p:scale>
          <a:sx n="104" d="100"/>
          <a:sy n="104" d="100"/>
        </p:scale>
        <p:origin x="516" y="11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873861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20677" y="940924"/>
            <a:ext cx="0" cy="277500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48669" y="1325978"/>
            <a:ext cx="152400" cy="19506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914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186654" y="60792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3733472" y="954686"/>
            <a:ext cx="24134" cy="26974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63950" y="1432343"/>
            <a:ext cx="144016" cy="17442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5251674" y="61337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98492" y="940924"/>
            <a:ext cx="0" cy="27750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6394" y="1325979"/>
            <a:ext cx="1272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01" y="1345880"/>
            <a:ext cx="119185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register </a:t>
            </a:r>
            <a:br>
              <a:rPr lang="en-US" sz="1050" dirty="0"/>
            </a:br>
            <a:r>
              <a:rPr lang="en-US" sz="1050" dirty="0"/>
              <a:t>user/demo</a:t>
            </a:r>
          </a:p>
          <a:p>
            <a:r>
              <a:rPr lang="en-US" sz="1050" dirty="0"/>
              <a:t>pass/#Test123</a:t>
            </a:r>
          </a:p>
          <a:p>
            <a:r>
              <a:rPr lang="en-US" sz="1050" dirty="0"/>
              <a:t>name/demo</a:t>
            </a:r>
            <a:br>
              <a:rPr lang="en-US" sz="1050" dirty="0"/>
            </a:br>
            <a:r>
              <a:rPr lang="en-US" sz="1050" dirty="0"/>
              <a:t>pic/</a:t>
            </a:r>
            <a:r>
              <a:rPr lang="en-US" sz="1050" dirty="0" err="1"/>
              <a:t>test.img</a:t>
            </a:r>
            <a:br>
              <a:rPr lang="en-US" sz="1050" dirty="0"/>
            </a:br>
            <a:r>
              <a:rPr lang="en-US" sz="1050" dirty="0"/>
              <a:t>enroll/08/08/2017</a:t>
            </a:r>
            <a:br>
              <a:rPr lang="en-US" sz="1050" dirty="0"/>
            </a:br>
            <a:r>
              <a:rPr lang="en-US" sz="1050" dirty="0" err="1"/>
              <a:t>maj</a:t>
            </a:r>
            <a:r>
              <a:rPr lang="en-US" sz="1050" dirty="0"/>
              <a:t>/CS</a:t>
            </a:r>
          </a:p>
          <a:p>
            <a:r>
              <a:rPr lang="en-US" sz="1050" dirty="0"/>
              <a:t>min/MA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474852" y="1433478"/>
            <a:ext cx="11827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4324" y="1243167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06206" y="1524000"/>
            <a:ext cx="1908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2379" y="1327106"/>
            <a:ext cx="20356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rgbClr val="6F42C1"/>
                </a:solidFill>
                <a:latin typeface="SFMono-Regular"/>
              </a:rPr>
              <a:t>addCredential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newCredential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6702" y="1488767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CredentialStoreChangedEvent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15257" y="3167060"/>
            <a:ext cx="1178856" cy="47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076394" y="3271837"/>
            <a:ext cx="127227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400190" y="63005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13400" y="997220"/>
            <a:ext cx="0" cy="255067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042397" y="1690640"/>
            <a:ext cx="142006" cy="441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867400" y="1690640"/>
            <a:ext cx="216534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076394" y="1094897"/>
            <a:ext cx="24" cy="27359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10160059" y="63005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>
            <a:cxnSpLocks/>
          </p:cNvCxnSpPr>
          <p:nvPr/>
        </p:nvCxnSpPr>
        <p:spPr>
          <a:xfrm flipH="1">
            <a:off x="10706876" y="990600"/>
            <a:ext cx="9770" cy="26615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10644638" y="1841421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>
            <a:cxnSpLocks/>
          </p:cNvCxnSpPr>
          <p:nvPr/>
        </p:nvCxnSpPr>
        <p:spPr>
          <a:xfrm flipH="1">
            <a:off x="8188184" y="2124076"/>
            <a:ext cx="2492780" cy="49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8153400" y="1853933"/>
            <a:ext cx="24930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8380056" y="1650350"/>
            <a:ext cx="26598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chemeClr val="accent6">
                    <a:lumMod val="75000"/>
                  </a:schemeClr>
                </a:solidFill>
              </a:rPr>
              <a:t>handleCredentialStoreChangedEvent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10736494" y="1841420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11008062" y="1650350"/>
            <a:ext cx="53904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A3F4A9-9AD6-41A4-80CF-E4672869D4A9}"/>
              </a:ext>
            </a:extLst>
          </p:cNvPr>
          <p:cNvCxnSpPr/>
          <p:nvPr/>
        </p:nvCxnSpPr>
        <p:spPr>
          <a:xfrm>
            <a:off x="3806206" y="1998561"/>
            <a:ext cx="1908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6B7A03-DAA4-4D9E-824C-BEB2CF039878}"/>
              </a:ext>
            </a:extLst>
          </p:cNvPr>
          <p:cNvSpPr txBox="1"/>
          <p:nvPr/>
        </p:nvSpPr>
        <p:spPr>
          <a:xfrm>
            <a:off x="4189035" y="1810443"/>
            <a:ext cx="20356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rgbClr val="6F42C1"/>
                </a:solidFill>
                <a:latin typeface="SFMono-Regular"/>
              </a:rPr>
              <a:t>setCurrentUser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newUser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0245CC-2BD2-4EAE-89BB-C7EDB2A34006}"/>
              </a:ext>
            </a:extLst>
          </p:cNvPr>
          <p:cNvSpPr/>
          <p:nvPr/>
        </p:nvSpPr>
        <p:spPr>
          <a:xfrm>
            <a:off x="5722726" y="1512105"/>
            <a:ext cx="142006" cy="2840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A8781-B3DA-4573-A6D3-376B3D46A12B}"/>
              </a:ext>
            </a:extLst>
          </p:cNvPr>
          <p:cNvSpPr/>
          <p:nvPr/>
        </p:nvSpPr>
        <p:spPr>
          <a:xfrm>
            <a:off x="5722726" y="1988200"/>
            <a:ext cx="142006" cy="305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81AACD-891B-4663-853F-9E16377FC5EC}"/>
              </a:ext>
            </a:extLst>
          </p:cNvPr>
          <p:cNvSpPr/>
          <p:nvPr/>
        </p:nvSpPr>
        <p:spPr>
          <a:xfrm>
            <a:off x="8037037" y="2636210"/>
            <a:ext cx="142006" cy="441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C4A5E1-9DC0-4493-AC0F-DA9DC71A5D15}"/>
              </a:ext>
            </a:extLst>
          </p:cNvPr>
          <p:cNvCxnSpPr/>
          <p:nvPr/>
        </p:nvCxnSpPr>
        <p:spPr>
          <a:xfrm>
            <a:off x="3768052" y="2636210"/>
            <a:ext cx="42578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B19C38-947E-4A01-A875-6AB1CC72CA0C}"/>
              </a:ext>
            </a:extLst>
          </p:cNvPr>
          <p:cNvSpPr txBox="1"/>
          <p:nvPr/>
        </p:nvSpPr>
        <p:spPr>
          <a:xfrm>
            <a:off x="5867400" y="2438400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MainWindowClearResourceEvent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05E5A3-3231-4020-BCBA-AEB3DED4D143}"/>
              </a:ext>
            </a:extLst>
          </p:cNvPr>
          <p:cNvCxnSpPr/>
          <p:nvPr/>
        </p:nvCxnSpPr>
        <p:spPr>
          <a:xfrm>
            <a:off x="3772293" y="2876815"/>
            <a:ext cx="42578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0045FC-3C53-4C2A-95C3-B0112A34EEFE}"/>
              </a:ext>
            </a:extLst>
          </p:cNvPr>
          <p:cNvSpPr txBox="1"/>
          <p:nvPr/>
        </p:nvSpPr>
        <p:spPr>
          <a:xfrm>
            <a:off x="5867400" y="2679005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UserTabChangedEvent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609BD2-5B95-4AD1-9B0E-8CA8365CAF98}"/>
              </a:ext>
            </a:extLst>
          </p:cNvPr>
          <p:cNvCxnSpPr>
            <a:cxnSpLocks/>
          </p:cNvCxnSpPr>
          <p:nvPr/>
        </p:nvCxnSpPr>
        <p:spPr>
          <a:xfrm flipH="1" flipV="1">
            <a:off x="3113202" y="2907712"/>
            <a:ext cx="2616709" cy="52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0F9B1F-DBD2-4ACF-8822-54AB40E0495B}"/>
              </a:ext>
            </a:extLst>
          </p:cNvPr>
          <p:cNvCxnSpPr>
            <a:cxnSpLocks/>
          </p:cNvCxnSpPr>
          <p:nvPr/>
        </p:nvCxnSpPr>
        <p:spPr>
          <a:xfrm flipH="1" flipV="1">
            <a:off x="3111246" y="2145495"/>
            <a:ext cx="2616709" cy="52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2">
            <a:extLst>
              <a:ext uri="{FF2B5EF4-FFF2-40B4-BE49-F238E27FC236}">
                <a16:creationId xmlns:a16="http://schemas.microsoft.com/office/drawing/2014/main" id="{A6BD4BA5-1CA7-4E6D-9230-4EC32DA750D0}"/>
              </a:ext>
            </a:extLst>
          </p:cNvPr>
          <p:cNvSpPr/>
          <p:nvPr/>
        </p:nvSpPr>
        <p:spPr>
          <a:xfrm>
            <a:off x="248776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13CE53-E56D-4122-88E2-0F17EB619329}"/>
              </a:ext>
            </a:extLst>
          </p:cNvPr>
          <p:cNvCxnSpPr/>
          <p:nvPr/>
        </p:nvCxnSpPr>
        <p:spPr>
          <a:xfrm>
            <a:off x="3034581" y="940924"/>
            <a:ext cx="0" cy="277500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62">
            <a:extLst>
              <a:ext uri="{FF2B5EF4-FFF2-40B4-BE49-F238E27FC236}">
                <a16:creationId xmlns:a16="http://schemas.microsoft.com/office/drawing/2014/main" id="{CE3BA3ED-E3E3-4D5C-98CB-31F6AF10A962}"/>
              </a:ext>
            </a:extLst>
          </p:cNvPr>
          <p:cNvSpPr/>
          <p:nvPr/>
        </p:nvSpPr>
        <p:spPr>
          <a:xfrm>
            <a:off x="5076723" y="63749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9C0693-2F39-4B88-9D0D-CEE3EE68E04F}"/>
              </a:ext>
            </a:extLst>
          </p:cNvPr>
          <p:cNvCxnSpPr/>
          <p:nvPr/>
        </p:nvCxnSpPr>
        <p:spPr>
          <a:xfrm>
            <a:off x="5789933" y="1011010"/>
            <a:ext cx="0" cy="255067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DC0160-F17B-432D-9C52-DA508FE9D092}"/>
              </a:ext>
            </a:extLst>
          </p:cNvPr>
          <p:cNvSpPr/>
          <p:nvPr/>
        </p:nvSpPr>
        <p:spPr>
          <a:xfrm>
            <a:off x="5718930" y="1264668"/>
            <a:ext cx="142006" cy="441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45665E5E-E902-4E1F-8158-AC7E442A7C8C}"/>
              </a:ext>
            </a:extLst>
          </p:cNvPr>
          <p:cNvSpPr/>
          <p:nvPr/>
        </p:nvSpPr>
        <p:spPr>
          <a:xfrm>
            <a:off x="7936729" y="60792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E761F-CBE7-42C8-BB2F-A9CF0EA37949}"/>
              </a:ext>
            </a:extLst>
          </p:cNvPr>
          <p:cNvCxnSpPr>
            <a:cxnSpLocks/>
          </p:cNvCxnSpPr>
          <p:nvPr/>
        </p:nvCxnSpPr>
        <p:spPr>
          <a:xfrm flipH="1">
            <a:off x="8483546" y="968476"/>
            <a:ext cx="9770" cy="26615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F5A77-B635-4C12-BD9C-B19210A6C1CA}"/>
              </a:ext>
            </a:extLst>
          </p:cNvPr>
          <p:cNvSpPr/>
          <p:nvPr/>
        </p:nvSpPr>
        <p:spPr>
          <a:xfrm>
            <a:off x="8430629" y="1367479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589E83-26F8-4814-93C3-CE5D78A73BA4}"/>
              </a:ext>
            </a:extLst>
          </p:cNvPr>
          <p:cNvGrpSpPr/>
          <p:nvPr/>
        </p:nvGrpSpPr>
        <p:grpSpPr>
          <a:xfrm flipH="1">
            <a:off x="8522485" y="1367478"/>
            <a:ext cx="217349" cy="270072"/>
            <a:chOff x="1028134" y="5612032"/>
            <a:chExt cx="217349" cy="270072"/>
          </a:xfrm>
        </p:grpSpPr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49F57A16-44D5-44E8-B34F-30CEF07E1D49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B170F4-E1FB-4711-9BBF-9404E6BBD47C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4EE3CE-1E36-4E9A-807E-6E51C51881CF}"/>
              </a:ext>
            </a:extLst>
          </p:cNvPr>
          <p:cNvSpPr txBox="1"/>
          <p:nvPr/>
        </p:nvSpPr>
        <p:spPr>
          <a:xfrm>
            <a:off x="8803963" y="1107515"/>
            <a:ext cx="53904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F21FB4-14E0-41AA-984B-55FF672E2BD6}"/>
              </a:ext>
            </a:extLst>
          </p:cNvPr>
          <p:cNvGrpSpPr/>
          <p:nvPr/>
        </p:nvGrpSpPr>
        <p:grpSpPr>
          <a:xfrm>
            <a:off x="1954352" y="1922037"/>
            <a:ext cx="1142170" cy="514745"/>
            <a:chOff x="1497152" y="2324488"/>
            <a:chExt cx="1142170" cy="51474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52B4D1-24F0-4C34-AA22-2DBEB0A898B3}"/>
                </a:ext>
              </a:extLst>
            </p:cNvPr>
            <p:cNvSpPr/>
            <p:nvPr/>
          </p:nvSpPr>
          <p:spPr>
            <a:xfrm>
              <a:off x="2514844" y="2551824"/>
              <a:ext cx="124478" cy="28740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BFFFAA99-C721-49B8-B2EB-DC8C4C2A0F3D}"/>
                </a:ext>
              </a:extLst>
            </p:cNvPr>
            <p:cNvSpPr/>
            <p:nvPr/>
          </p:nvSpPr>
          <p:spPr>
            <a:xfrm rot="2600998" flipH="1" flipV="1">
              <a:off x="2342475" y="248924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88407E-F729-4AA8-B0F2-703157AEA0F0}"/>
                </a:ext>
              </a:extLst>
            </p:cNvPr>
            <p:cNvSpPr/>
            <p:nvPr/>
          </p:nvSpPr>
          <p:spPr>
            <a:xfrm flipH="1">
              <a:off x="2464382" y="2635344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3633CB-75E4-4968-991A-DF9515F5117B}"/>
                </a:ext>
              </a:extLst>
            </p:cNvPr>
            <p:cNvSpPr txBox="1"/>
            <p:nvPr/>
          </p:nvSpPr>
          <p:spPr>
            <a:xfrm>
              <a:off x="1497152" y="2324488"/>
              <a:ext cx="796930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dirty="0">
                  <a:solidFill>
                    <a:srgbClr val="00B050"/>
                  </a:solidFill>
                </a:rPr>
                <a:t>Updates</a:t>
              </a:r>
              <a:br>
                <a:rPr lang="en-US" sz="1050" dirty="0">
                  <a:solidFill>
                    <a:srgbClr val="00B050"/>
                  </a:solidFill>
                </a:rPr>
              </a:br>
              <a:r>
                <a:rPr lang="en-US" sz="1050" dirty="0" err="1">
                  <a:solidFill>
                    <a:srgbClr val="00B050"/>
                  </a:solidFill>
                </a:rPr>
                <a:t>MainWindow</a:t>
              </a:r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F8C54F-51BD-433D-BBBB-32047580AB09}"/>
              </a:ext>
            </a:extLst>
          </p:cNvPr>
          <p:cNvGrpSpPr/>
          <p:nvPr/>
        </p:nvGrpSpPr>
        <p:grpSpPr>
          <a:xfrm>
            <a:off x="1953299" y="2685655"/>
            <a:ext cx="1142170" cy="514745"/>
            <a:chOff x="-40370" y="2761854"/>
            <a:chExt cx="1142170" cy="5147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1AC14A-C500-4CE6-979B-F34881D7ED80}"/>
                </a:ext>
              </a:extLst>
            </p:cNvPr>
            <p:cNvSpPr/>
            <p:nvPr/>
          </p:nvSpPr>
          <p:spPr>
            <a:xfrm>
              <a:off x="977322" y="2989190"/>
              <a:ext cx="124478" cy="28740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6990AB1B-4561-40CB-BEEF-320E0D775097}"/>
                </a:ext>
              </a:extLst>
            </p:cNvPr>
            <p:cNvSpPr/>
            <p:nvPr/>
          </p:nvSpPr>
          <p:spPr>
            <a:xfrm rot="2600998" flipH="1" flipV="1">
              <a:off x="804953" y="2926608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FD0DAD-5EDD-45A1-B5E1-35438AE815FB}"/>
                </a:ext>
              </a:extLst>
            </p:cNvPr>
            <p:cNvSpPr/>
            <p:nvPr/>
          </p:nvSpPr>
          <p:spPr>
            <a:xfrm flipH="1">
              <a:off x="926860" y="3072710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012FE9-1E55-4FDA-91AF-F1F8897401D1}"/>
                </a:ext>
              </a:extLst>
            </p:cNvPr>
            <p:cNvSpPr txBox="1"/>
            <p:nvPr/>
          </p:nvSpPr>
          <p:spPr>
            <a:xfrm>
              <a:off x="-40370" y="2761854"/>
              <a:ext cx="796930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dirty="0">
                  <a:solidFill>
                    <a:srgbClr val="00B050"/>
                  </a:solidFill>
                </a:rPr>
                <a:t>Updates</a:t>
              </a:r>
              <a:br>
                <a:rPr lang="en-US" sz="1050" dirty="0">
                  <a:solidFill>
                    <a:srgbClr val="00B050"/>
                  </a:solidFill>
                </a:rPr>
              </a:br>
              <a:r>
                <a:rPr lang="en-US" sz="1050" dirty="0" err="1">
                  <a:solidFill>
                    <a:srgbClr val="00B050"/>
                  </a:solidFill>
                </a:rPr>
                <a:t>UserTab</a:t>
              </a:r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E6788DE-C2B5-43AA-8E7D-F8AD7A028F75}"/>
              </a:ext>
            </a:extLst>
          </p:cNvPr>
          <p:cNvSpPr txBox="1"/>
          <p:nvPr/>
        </p:nvSpPr>
        <p:spPr>
          <a:xfrm>
            <a:off x="3629660" y="1066800"/>
            <a:ext cx="20091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CredentialStoreChangedEvent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BD3C9D-7D5C-4795-BCC9-CE74A0B3182C}"/>
              </a:ext>
            </a:extLst>
          </p:cNvPr>
          <p:cNvCxnSpPr>
            <a:cxnSpLocks/>
          </p:cNvCxnSpPr>
          <p:nvPr/>
        </p:nvCxnSpPr>
        <p:spPr>
          <a:xfrm>
            <a:off x="4191000" y="1268674"/>
            <a:ext cx="152469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A3F540-939C-47FF-9801-8A29AA2FBCD2}"/>
              </a:ext>
            </a:extLst>
          </p:cNvPr>
          <p:cNvCxnSpPr>
            <a:cxnSpLocks/>
          </p:cNvCxnSpPr>
          <p:nvPr/>
        </p:nvCxnSpPr>
        <p:spPr>
          <a:xfrm>
            <a:off x="4144594" y="2011505"/>
            <a:ext cx="15590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8499C0-81DC-42FC-A0A2-8D5542013B6A}"/>
              </a:ext>
            </a:extLst>
          </p:cNvPr>
          <p:cNvSpPr txBox="1"/>
          <p:nvPr/>
        </p:nvSpPr>
        <p:spPr>
          <a:xfrm>
            <a:off x="3200394" y="1841475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MainWindowClearResourceEvent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E38BA0-EE75-480C-94A7-08F7E0E2ACAB}"/>
              </a:ext>
            </a:extLst>
          </p:cNvPr>
          <p:cNvCxnSpPr>
            <a:cxnSpLocks/>
          </p:cNvCxnSpPr>
          <p:nvPr/>
        </p:nvCxnSpPr>
        <p:spPr>
          <a:xfrm>
            <a:off x="4144594" y="2748534"/>
            <a:ext cx="15632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F6AD35-EEED-45DA-B488-A50B3FFEC62E}"/>
              </a:ext>
            </a:extLst>
          </p:cNvPr>
          <p:cNvSpPr txBox="1"/>
          <p:nvPr/>
        </p:nvSpPr>
        <p:spPr>
          <a:xfrm>
            <a:off x="3199601" y="2564207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UserTabChangedEvent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0097A-8D51-4FF8-AB93-DE3328D32AAF}"/>
              </a:ext>
            </a:extLst>
          </p:cNvPr>
          <p:cNvCxnSpPr>
            <a:cxnSpLocks/>
          </p:cNvCxnSpPr>
          <p:nvPr/>
        </p:nvCxnSpPr>
        <p:spPr>
          <a:xfrm flipH="1">
            <a:off x="5867685" y="1649455"/>
            <a:ext cx="264765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7135F-A6F2-43AB-8DED-C629DF885679}"/>
              </a:ext>
            </a:extLst>
          </p:cNvPr>
          <p:cNvCxnSpPr>
            <a:cxnSpLocks/>
          </p:cNvCxnSpPr>
          <p:nvPr/>
        </p:nvCxnSpPr>
        <p:spPr>
          <a:xfrm>
            <a:off x="5772200" y="1367116"/>
            <a:ext cx="264538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76C773-6686-4BBB-8629-068B4241D0B6}"/>
              </a:ext>
            </a:extLst>
          </p:cNvPr>
          <p:cNvSpPr txBox="1"/>
          <p:nvPr/>
        </p:nvSpPr>
        <p:spPr>
          <a:xfrm>
            <a:off x="6015394" y="1173057"/>
            <a:ext cx="26598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chemeClr val="accent6">
                    <a:lumMod val="75000"/>
                  </a:schemeClr>
                </a:solidFill>
              </a:rPr>
              <a:t>handleCredentialStoreChangedEvent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4DBAAA-3AAA-43BB-8E8E-A6E1F08D30CE}"/>
              </a:ext>
            </a:extLst>
          </p:cNvPr>
          <p:cNvCxnSpPr>
            <a:cxnSpLocks/>
          </p:cNvCxnSpPr>
          <p:nvPr/>
        </p:nvCxnSpPr>
        <p:spPr>
          <a:xfrm flipH="1">
            <a:off x="3111246" y="2432020"/>
            <a:ext cx="259237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BBFA73-FF62-4BB3-BF7E-D25D15AED9FB}"/>
              </a:ext>
            </a:extLst>
          </p:cNvPr>
          <p:cNvCxnSpPr>
            <a:cxnSpLocks/>
          </p:cNvCxnSpPr>
          <p:nvPr/>
        </p:nvCxnSpPr>
        <p:spPr>
          <a:xfrm flipH="1">
            <a:off x="3111246" y="3190676"/>
            <a:ext cx="259237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B1BBF83-CC54-40E3-8472-96EA6F6B0A4D}"/>
              </a:ext>
            </a:extLst>
          </p:cNvPr>
          <p:cNvSpPr/>
          <p:nvPr/>
        </p:nvSpPr>
        <p:spPr>
          <a:xfrm>
            <a:off x="5713570" y="1998637"/>
            <a:ext cx="142006" cy="13541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53A69C-EAFB-4778-B3BC-FC275E965909}"/>
              </a:ext>
            </a:extLst>
          </p:cNvPr>
          <p:cNvCxnSpPr>
            <a:cxnSpLocks/>
          </p:cNvCxnSpPr>
          <p:nvPr/>
        </p:nvCxnSpPr>
        <p:spPr>
          <a:xfrm flipH="1">
            <a:off x="4191000" y="3346443"/>
            <a:ext cx="160627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59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SFMono-Regular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Tan Jia Wang, Daniel;RAJAPAKSE, Damith Chatura</dc:creator>
  <cp:lastModifiedBy>Tan Jia Wang, Daniel</cp:lastModifiedBy>
  <cp:revision>87</cp:revision>
  <dcterms:created xsi:type="dcterms:W3CDTF">2016-07-22T14:33:02Z</dcterms:created>
  <dcterms:modified xsi:type="dcterms:W3CDTF">2018-11-03T03:01:49Z</dcterms:modified>
</cp:coreProperties>
</file>