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00400" y="3566160"/>
            <a:ext cx="2468880" cy="1005840"/>
          </a:xfrm>
          <a:custGeom>
            <a:avLst/>
            <a:gdLst/>
            <a:ahLst/>
            <a:rect l="0" t="0" r="r" b="b"/>
            <a:pathLst>
              <a:path w="6859" h="2796">
                <a:moveTo>
                  <a:pt x="0" y="698"/>
                </a:moveTo>
                <a:lnTo>
                  <a:pt x="5144" y="698"/>
                </a:lnTo>
                <a:lnTo>
                  <a:pt x="5144" y="0"/>
                </a:lnTo>
                <a:lnTo>
                  <a:pt x="6858" y="1397"/>
                </a:lnTo>
                <a:lnTo>
                  <a:pt x="5144" y="2795"/>
                </a:lnTo>
                <a:lnTo>
                  <a:pt x="5144" y="2096"/>
                </a:lnTo>
                <a:lnTo>
                  <a:pt x="0" y="2096"/>
                </a:lnTo>
                <a:lnTo>
                  <a:pt x="0" y="698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108960" y="3291840"/>
            <a:ext cx="2560320" cy="237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41960" y="1437120"/>
            <a:ext cx="2194560" cy="38404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5904360" y="1404000"/>
            <a:ext cx="2194560" cy="384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09400" y="1371600"/>
            <a:ext cx="2194560" cy="38404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890440" y="2834640"/>
            <a:ext cx="2595960" cy="3657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5760720" y="1371600"/>
            <a:ext cx="2194560" cy="38404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834640" y="1554480"/>
            <a:ext cx="2834640" cy="1005840"/>
          </a:xfrm>
          <a:custGeom>
            <a:avLst/>
            <a:gdLst/>
            <a:ahLst/>
            <a:rect l="0" t="0" r="r" b="b"/>
            <a:pathLst>
              <a:path w="7876" h="2796">
                <a:moveTo>
                  <a:pt x="0" y="698"/>
                </a:moveTo>
                <a:lnTo>
                  <a:pt x="5906" y="698"/>
                </a:lnTo>
                <a:lnTo>
                  <a:pt x="5906" y="0"/>
                </a:lnTo>
                <a:lnTo>
                  <a:pt x="7875" y="1397"/>
                </a:lnTo>
                <a:lnTo>
                  <a:pt x="5906" y="2795"/>
                </a:lnTo>
                <a:lnTo>
                  <a:pt x="5906" y="2096"/>
                </a:lnTo>
                <a:lnTo>
                  <a:pt x="0" y="2096"/>
                </a:lnTo>
                <a:lnTo>
                  <a:pt x="0" y="698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Application>LibreOffice/6.0.6.2$Linux_X86_64 LibreOffice_project/00m0$Build-2</Application>
  <Words>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Tan Jia Wang, Daniel; RAJAPAKSE, Damith Chatura</dc:creator>
  <dc:description/>
  <dc:language>en-US</dc:language>
  <cp:lastModifiedBy/>
  <dcterms:modified xsi:type="dcterms:W3CDTF">2018-10-30T18:14:07Z</dcterms:modified>
  <cp:revision>107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