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E73D-0704-41E2-A85C-9874C6C723E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A823-EF09-434C-B78E-A3BDB87BC21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/>
          <p:nvPr/>
        </p:nvSpPr>
        <p:spPr>
          <a:xfrm>
            <a:off x="2153285" y="1113155"/>
            <a:ext cx="7560310" cy="549275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2317115" y="1563370"/>
            <a:ext cx="1455420" cy="4641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4742" y="204444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2969260" y="2557145"/>
            <a:ext cx="151765" cy="39757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/>
          <p:cNvSpPr/>
          <p:nvPr/>
        </p:nvSpPr>
        <p:spPr>
          <a:xfrm>
            <a:off x="4215083" y="156353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ModsUni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812030" y="2047875"/>
            <a:ext cx="16510" cy="457263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4756473" y="250632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/>
          <p:cNvSpPr/>
          <p:nvPr/>
        </p:nvSpPr>
        <p:spPr>
          <a:xfrm>
            <a:off x="7693660" y="2399665"/>
            <a:ext cx="1093470" cy="6832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 :</a:t>
            </a:r>
            <a:r>
              <a:rPr lang="en-US" sz="1050" dirty="0">
                <a:solidFill>
                  <a:schemeClr val="bg1"/>
                </a:solidFill>
                <a:sym typeface="+mn-ea"/>
              </a:rPr>
              <a:t>AddModuleToStudentStaged/Taken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13" idx="0"/>
          </p:cNvCxnSpPr>
          <p:nvPr/>
        </p:nvCxnSpPr>
        <p:spPr>
          <a:xfrm>
            <a:off x="8244205" y="3087370"/>
            <a:ext cx="20955" cy="3401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8168257" y="3087160"/>
            <a:ext cx="152400" cy="2509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49073" y="255694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42279" y="2557124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82982" y="3087441"/>
            <a:ext cx="10146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99152" y="3955503"/>
            <a:ext cx="855809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29683" y="330867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42069" y="3627458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/>
          <p:cNvSpPr/>
          <p:nvPr/>
        </p:nvSpPr>
        <p:spPr>
          <a:xfrm>
            <a:off x="9713649" y="1924862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30214" y="3859405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173085" y="3859530"/>
            <a:ext cx="156845" cy="25279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0222865" y="2251075"/>
            <a:ext cx="13335" cy="4136390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10159365" y="3909060"/>
            <a:ext cx="139700" cy="154305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323181" y="4224026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32053" y="4424873"/>
            <a:ext cx="1863193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21324" y="6387642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53187" y="4062426"/>
            <a:ext cx="1424846" cy="161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isStudent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27571" y="2599774"/>
            <a:ext cx="1424846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endParaRPr lang="en-US" sz="1200" dirty="0"/>
          </a:p>
          <a:p>
            <a:pPr algn="l"/>
            <a:r>
              <a:rPr lang="en-US" sz="1200" dirty="0"/>
              <a:t>(“"addModuleS/T </a:t>
            </a:r>
            <a:br>
              <a:rPr lang="en-US" sz="1200" dirty="0"/>
            </a:br>
            <a:r>
              <a:rPr lang="en-US" sz="1200" dirty="0"/>
              <a:t>CS1010</a:t>
            </a:r>
            <a:endParaRPr lang="en-US" sz="1200" dirty="0"/>
          </a:p>
          <a:p>
            <a:pPr algn="l"/>
            <a:r>
              <a:rPr lang="en-US" sz="1200" dirty="0"/>
              <a:t>”)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616440" y="609179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088376" y="631463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  <a:endParaRPr lang="en-US" dirty="0"/>
          </a:p>
        </p:txBody>
      </p:sp>
      <p:sp>
        <p:nvSpPr>
          <p:cNvPr id="32" name="Rectangle 62"/>
          <p:cNvSpPr/>
          <p:nvPr/>
        </p:nvSpPr>
        <p:spPr>
          <a:xfrm>
            <a:off x="8494669" y="5796817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96368" y="6135396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29945" y="6274424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/>
          <p:cNvSpPr/>
          <p:nvPr/>
        </p:nvSpPr>
        <p:spPr>
          <a:xfrm>
            <a:off x="5703570" y="1839595"/>
            <a:ext cx="1876425" cy="8896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:AddModuleToStudentStaged/Taken</a:t>
            </a:r>
            <a:r>
              <a:rPr lang="en-US" sz="1200" dirty="0" err="1">
                <a:solidFill>
                  <a:schemeClr val="bg1"/>
                </a:solidFill>
              </a:rPr>
              <a:t>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934474" y="3041827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528020" y="273385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634752" y="2737027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6531830" y="304182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971265" y="356930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322898" y="584372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884308" y="2557231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931402" y="286019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57170" y="3053460"/>
            <a:ext cx="1424846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(“CS1010”)</a:t>
            </a:r>
            <a:endParaRPr lang="en-US" sz="1000" dirty="0"/>
          </a:p>
        </p:txBody>
      </p:sp>
      <p:pic>
        <p:nvPicPr>
          <p:cNvPr id="3" name="Graphic 2" descr="Clos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27" y="3613057"/>
            <a:ext cx="246400" cy="246400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8336868" y="4686918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94040" y="4491990"/>
            <a:ext cx="1979295" cy="161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searchCodeInDatabase</a:t>
            </a:r>
            <a:r>
              <a:rPr lang="en-US" sz="1050" dirty="0">
                <a:solidFill>
                  <a:srgbClr val="7030A0"/>
                </a:solidFill>
              </a:rPr>
              <a:t>(…)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06226" y="4263325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i="1" dirty="0" err="1">
                <a:solidFill>
                  <a:srgbClr val="7030A0"/>
                </a:solidFill>
              </a:rPr>
              <a:t>boolean</a:t>
            </a:r>
            <a:endParaRPr lang="en-US" sz="1050" i="1" dirty="0">
              <a:solidFill>
                <a:srgbClr val="7030A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322707" y="4897231"/>
            <a:ext cx="1865554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8"/>
          <p:cNvSpPr txBox="1"/>
          <p:nvPr/>
        </p:nvSpPr>
        <p:spPr>
          <a:xfrm>
            <a:off x="8660201" y="4735765"/>
            <a:ext cx="1424846" cy="161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i="1" dirty="0">
                <a:solidFill>
                  <a:srgbClr val="7030A0"/>
                </a:solidFill>
              </a:rPr>
              <a:t>Optional&lt;Module&gt;</a:t>
            </a:r>
            <a:endParaRPr lang="en-US" sz="1050" i="1" dirty="0">
              <a:solidFill>
                <a:srgbClr val="7030A0"/>
              </a:solidFill>
            </a:endParaRPr>
          </a:p>
        </p:txBody>
      </p:sp>
      <p:sp>
        <p:nvSpPr>
          <p:cNvPr id="35" name="TextBox 48"/>
          <p:cNvSpPr txBox="1"/>
          <p:nvPr/>
        </p:nvSpPr>
        <p:spPr>
          <a:xfrm>
            <a:off x="8653216" y="517328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i="1" dirty="0" err="1">
                <a:solidFill>
                  <a:srgbClr val="7030A0"/>
                </a:solidFill>
              </a:rPr>
              <a:t>boolean</a:t>
            </a:r>
            <a:endParaRPr lang="en-US" sz="1050" i="1" dirty="0">
              <a:solidFill>
                <a:srgbClr val="7030A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358741" y="514541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7"/>
          <p:cNvSpPr txBox="1"/>
          <p:nvPr/>
        </p:nvSpPr>
        <p:spPr>
          <a:xfrm>
            <a:off x="8312150" y="4944110"/>
            <a:ext cx="1857375" cy="161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hasModuleStaged/Taken</a:t>
            </a:r>
            <a:r>
              <a:rPr lang="en-US" sz="1050" dirty="0">
                <a:solidFill>
                  <a:srgbClr val="7030A0"/>
                </a:solidFill>
              </a:rPr>
              <a:t>(...)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316357" y="5334746"/>
            <a:ext cx="1865554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316831" y="553022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311912" y="5680186"/>
            <a:ext cx="1865554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7"/>
          <p:cNvSpPr txBox="1"/>
          <p:nvPr/>
        </p:nvSpPr>
        <p:spPr>
          <a:xfrm>
            <a:off x="8301990" y="5368925"/>
            <a:ext cx="1857375" cy="161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addModuleStaged/Taken</a:t>
            </a:r>
            <a:r>
              <a:rPr lang="en-US" sz="1050" dirty="0">
                <a:solidFill>
                  <a:srgbClr val="7030A0"/>
                </a:solidFill>
              </a:rPr>
              <a:t>(...)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330166" y="391097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7"/>
          <p:cNvSpPr txBox="1"/>
          <p:nvPr/>
        </p:nvSpPr>
        <p:spPr>
          <a:xfrm>
            <a:off x="8660172" y="3749371"/>
            <a:ext cx="1424846" cy="161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getCurrentUser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58" name="TextBox 48"/>
          <p:cNvSpPr txBox="1"/>
          <p:nvPr/>
        </p:nvSpPr>
        <p:spPr>
          <a:xfrm>
            <a:off x="8606226" y="3901375"/>
            <a:ext cx="1424846" cy="161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i="1" dirty="0">
                <a:solidFill>
                  <a:srgbClr val="7030A0"/>
                </a:solidFill>
              </a:rPr>
              <a:t>User</a:t>
            </a:r>
            <a:endParaRPr lang="en-US" sz="1050" i="1" dirty="0">
              <a:solidFill>
                <a:srgbClr val="7030A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287147" y="4062841"/>
            <a:ext cx="1865554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165715" y="4213860"/>
            <a:ext cx="139700" cy="21082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173335" y="4686935"/>
            <a:ext cx="139700" cy="210185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169525" y="5145405"/>
            <a:ext cx="139700" cy="18923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165715" y="5530215"/>
            <a:ext cx="139700" cy="14986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94205" y="6529705"/>
            <a:ext cx="1150620" cy="317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2" descr="Clos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827" y="6387372"/>
            <a:ext cx="246400" cy="24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WPS Presentation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Helvetica Neue</vt:lpstr>
      <vt:lpstr>微软雅黑</vt:lpstr>
      <vt:lpstr>Heiti SC</vt:lpstr>
      <vt:lpstr/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Jia Wang, Daniel</dc:creator>
  <cp:lastModifiedBy>e0253687</cp:lastModifiedBy>
  <cp:revision>12</cp:revision>
  <dcterms:created xsi:type="dcterms:W3CDTF">2018-10-29T11:17:42Z</dcterms:created>
  <dcterms:modified xsi:type="dcterms:W3CDTF">2018-10-29T11:17:42Z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1033-1.2.5.490</vt:lpwstr>
  </property>
</Properties>
</file>