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5"/>
  </p:notesMasterIdLst>
  <p:sldIdLst>
    <p:sldId id="482" r:id="rId4"/>
    <p:sldId id="432" r:id="rId6"/>
    <p:sldId id="487" r:id="rId7"/>
    <p:sldId id="489" r:id="rId8"/>
    <p:sldId id="423" r:id="rId9"/>
    <p:sldId id="496" r:id="rId10"/>
    <p:sldId id="485" r:id="rId11"/>
    <p:sldId id="501" r:id="rId12"/>
    <p:sldId id="503" r:id="rId13"/>
    <p:sldId id="502" r:id="rId14"/>
    <p:sldId id="504" r:id="rId15"/>
    <p:sldId id="486" r:id="rId16"/>
    <p:sldId id="280" r:id="rId17"/>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charset="0"/>
        <a:ea typeface="宋体" charset="0"/>
        <a:cs typeface="+mn-cs"/>
      </a:defRPr>
    </a:lvl1pPr>
    <a:lvl2pPr marL="457200" lvl="1"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宋体" charset="0"/>
        <a:cs typeface="+mn-cs"/>
      </a:defRPr>
    </a:lvl2pPr>
    <a:lvl3pPr marL="914400" lvl="2"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宋体" charset="0"/>
        <a:cs typeface="+mn-cs"/>
      </a:defRPr>
    </a:lvl3pPr>
    <a:lvl4pPr marL="1371600" lvl="3"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宋体" charset="0"/>
        <a:cs typeface="+mn-cs"/>
      </a:defRPr>
    </a:lvl4pPr>
    <a:lvl5pPr marL="1828800" lvl="4"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宋体" charset="0"/>
        <a:cs typeface="+mn-cs"/>
      </a:defRPr>
    </a:lvl5pPr>
    <a:lvl6pPr marL="2286000" lvl="5"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宋体" charset="0"/>
        <a:cs typeface="+mn-cs"/>
      </a:defRPr>
    </a:lvl6pPr>
    <a:lvl7pPr marL="2743200" lvl="6"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宋体" charset="0"/>
        <a:cs typeface="+mn-cs"/>
      </a:defRPr>
    </a:lvl7pPr>
    <a:lvl8pPr marL="3200400" lvl="7"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宋体" charset="0"/>
        <a:cs typeface="+mn-cs"/>
      </a:defRPr>
    </a:lvl8pPr>
    <a:lvl9pPr marL="3657600" lvl="8" indent="0" algn="l" defTabSz="914400" rtl="0" eaLnBrk="1" fontAlgn="base" latinLnBrk="0" hangingPunct="1">
      <a:lnSpc>
        <a:spcPct val="100000"/>
      </a:lnSpc>
      <a:spcBef>
        <a:spcPct val="0"/>
      </a:spcBef>
      <a:spcAft>
        <a:spcPct val="0"/>
      </a:spcAft>
      <a:buNone/>
      <a:defRPr sz="1800" kern="1200">
        <a:solidFill>
          <a:schemeClr val="tx1"/>
        </a:solidFill>
        <a:latin typeface="Calibri" charset="0"/>
        <a:ea typeface="宋体"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76D6FF"/>
    <a:srgbClr val="D883FF"/>
    <a:srgbClr val="FF9C4B"/>
    <a:srgbClr val="FF7E79"/>
    <a:srgbClr val="FF9300"/>
    <a:srgbClr val="FFFD78"/>
    <a:srgbClr val="2C4466"/>
    <a:srgbClr val="9FA6AA"/>
    <a:srgbClr val="BFC3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22"/>
    <p:restoredTop sz="90380"/>
  </p:normalViewPr>
  <p:slideViewPr>
    <p:cSldViewPr snapToGrid="0" showGuides="1">
      <p:cViewPr varScale="1">
        <p:scale>
          <a:sx n="115" d="100"/>
          <a:sy n="115" d="100"/>
        </p:scale>
        <p:origin x="456" y="192"/>
      </p:cViewPr>
      <p:guideLst>
        <p:guide orient="horz" pos="2160"/>
        <p:guide pos="2880"/>
      </p:guideLst>
    </p:cSldViewPr>
  </p:slideViewPr>
  <p:notesTextViewPr>
    <p:cViewPr>
      <p:scale>
        <a:sx n="1" d="1"/>
        <a:sy n="1" d="1"/>
      </p:scale>
      <p:origin x="0" y="0"/>
    </p:cViewPr>
  </p:notesTextViewPr>
  <p:sorterViewPr>
    <p:cViewPr>
      <p:scale>
        <a:sx n="68" d="100"/>
        <a:sy n="68"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kumimoji="1"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C6DC8AF4-543D-904D-8AE1-5499B2F25011}" type="datetimeFigureOut">
              <a:rPr kumimoji="1" lang="zh-CN" altLang="en-US" strike="noStrike" noProof="1" smtClean="0">
                <a:latin typeface="+mn-lt"/>
                <a:ea typeface="+mn-ea"/>
                <a:cs typeface="+mn-cs"/>
              </a:rPr>
            </a:fld>
            <a:endParaRPr kumimoji="1" lang="zh-CN" altLang="en-US" strike="noStrike" noProof="1"/>
          </a:p>
        </p:txBody>
      </p:sp>
      <p:sp>
        <p:nvSpPr>
          <p:cNvPr id="8196"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8197"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p>
            <a:pPr lvl="0"/>
            <a:r>
              <a:rPr lang="zh-CN" altLang="en-US"/>
              <a:t>单击此处编辑母版文本样式</a:t>
            </a:r>
            <a:endParaRPr lang="zh-CN" altLang="en-US"/>
          </a:p>
          <a:p>
            <a:pPr lvl="1" indent="0"/>
            <a:r>
              <a:rPr lang="zh-CN" altLang="en-US"/>
              <a:t>二级</a:t>
            </a:r>
            <a:endParaRPr lang="zh-CN" altLang="en-US"/>
          </a:p>
          <a:p>
            <a:pPr lvl="2" indent="0"/>
            <a:r>
              <a:rPr lang="zh-CN" altLang="en-US"/>
              <a:t>三级</a:t>
            </a:r>
            <a:endParaRPr lang="zh-CN" altLang="en-US"/>
          </a:p>
          <a:p>
            <a:pPr lvl="3" indent="0"/>
            <a:r>
              <a:rPr lang="zh-CN" altLang="en-US"/>
              <a:t>四级</a:t>
            </a:r>
            <a:endParaRPr lang="zh-CN" altLang="en-US"/>
          </a:p>
          <a:p>
            <a:pPr lvl="4" indent="0"/>
            <a:r>
              <a:rPr lang="zh-CN" altLang="en-US"/>
              <a:t>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kumimoji="1"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F5956B95-0BC7-8141-8C4B-0CE01D879A17}" type="slidenum">
              <a:rPr kumimoji="1" lang="zh-CN" altLang="en-US" strike="noStrike" noProof="1" smtClean="0">
                <a:latin typeface="+mn-lt"/>
                <a:ea typeface="+mn-ea"/>
                <a:cs typeface="+mn-cs"/>
              </a:rPr>
            </a:fld>
            <a:endParaRPr kumimoji="1"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1"/>
          <p:cNvSpPr>
            <a:spLocks noGrp="1" noRot="1"/>
          </p:cNvSpPr>
          <p:nvPr>
            <p:ph type="sldImg"/>
          </p:nvPr>
        </p:nvSpPr>
        <p:spPr/>
      </p:sp>
      <p:sp>
        <p:nvSpPr>
          <p:cNvPr id="10242" name="文本占位符 2"/>
          <p:cNvSpPr>
            <a:spLocks noGrp="1"/>
          </p:cNvSpPr>
          <p:nvPr>
            <p:ph type="body"/>
          </p:nvPr>
        </p:nvSpPr>
        <p:spPr/>
        <p:txBody>
          <a:bodyPr lIns="91440" tIns="45720" rIns="91440" bIns="45720" anchor="t"/>
          <a:p>
            <a:pPr lvl="0" indent="-285750" fontAlgn="ctr">
              <a:lnSpc>
                <a:spcPct val="130000"/>
              </a:lnSpc>
              <a:spcBef>
                <a:spcPts val="1000"/>
              </a:spcBef>
              <a:spcAft>
                <a:spcPct val="0"/>
              </a:spcAft>
              <a:buSzPct val="100000"/>
              <a:buFont typeface="Wingdings" panose="05000000000000000000" charset="0"/>
              <a:buNone/>
            </a:pP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p:cNvSpPr>
          <p:nvPr>
            <p:ph type="sldImg"/>
          </p:nvPr>
        </p:nvSpPr>
        <p:spPr/>
      </p:sp>
      <p:sp>
        <p:nvSpPr>
          <p:cNvPr id="24578"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p:cNvSpPr>
          <p:nvPr>
            <p:ph type="sldImg"/>
          </p:nvPr>
        </p:nvSpPr>
        <p:spPr/>
      </p:sp>
      <p:sp>
        <p:nvSpPr>
          <p:cNvPr id="24578"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幻灯片图像占位符 1"/>
          <p:cNvSpPr>
            <a:spLocks noGrp="1" noRot="1"/>
          </p:cNvSpPr>
          <p:nvPr>
            <p:ph type="sldImg"/>
          </p:nvPr>
        </p:nvSpPr>
        <p:spPr/>
      </p:sp>
      <p:sp>
        <p:nvSpPr>
          <p:cNvPr id="26626"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Grp="1" noRot="1"/>
          </p:cNvSpPr>
          <p:nvPr>
            <p:ph type="sldImg"/>
          </p:nvPr>
        </p:nvSpPr>
        <p:spPr/>
      </p:sp>
      <p:sp>
        <p:nvSpPr>
          <p:cNvPr id="28674"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幻灯片图像占位符 1"/>
          <p:cNvSpPr>
            <a:spLocks noGrp="1" noRot="1"/>
          </p:cNvSpPr>
          <p:nvPr>
            <p:ph type="sldImg"/>
          </p:nvPr>
        </p:nvSpPr>
        <p:spPr/>
      </p:sp>
      <p:sp>
        <p:nvSpPr>
          <p:cNvPr id="12290"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p:cNvSpPr>
          <p:nvPr>
            <p:ph type="sldImg"/>
          </p:nvPr>
        </p:nvSpPr>
        <p:spPr/>
      </p:sp>
      <p:sp>
        <p:nvSpPr>
          <p:cNvPr id="14338"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p:cNvSpPr>
          <p:nvPr>
            <p:ph type="sldImg"/>
          </p:nvPr>
        </p:nvSpPr>
        <p:spPr/>
      </p:sp>
      <p:sp>
        <p:nvSpPr>
          <p:cNvPr id="16386" name="文本占位符 2"/>
          <p:cNvSpPr>
            <a:spLocks noGrp="1"/>
          </p:cNvSpPr>
          <p:nvPr>
            <p:ph type="body"/>
          </p:nvPr>
        </p:nvSpPr>
        <p:spPr/>
        <p:txBody>
          <a:bodyPr lIns="91440" tIns="45720" rIns="91440" bIns="45720" anchor="t"/>
          <a:p>
            <a:pPr lvl="0"/>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幻灯片图像占位符 1"/>
          <p:cNvSpPr>
            <a:spLocks noGrp="1" noRot="1"/>
          </p:cNvSpPr>
          <p:nvPr>
            <p:ph type="sldImg"/>
          </p:nvPr>
        </p:nvSpPr>
        <p:spPr/>
      </p:sp>
      <p:sp>
        <p:nvSpPr>
          <p:cNvPr id="18434"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1"/>
          <p:cNvSpPr>
            <a:spLocks noGrp="1" noRot="1"/>
          </p:cNvSpPr>
          <p:nvPr>
            <p:ph type="sldImg"/>
          </p:nvPr>
        </p:nvSpPr>
        <p:spPr/>
      </p:sp>
      <p:sp>
        <p:nvSpPr>
          <p:cNvPr id="20482"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p:cNvSpPr>
          <p:nvPr>
            <p:ph type="sldImg"/>
          </p:nvPr>
        </p:nvSpPr>
        <p:spPr/>
      </p:sp>
      <p:sp>
        <p:nvSpPr>
          <p:cNvPr id="24578" name="文本占位符 2"/>
          <p:cNvSpPr>
            <a:spLocks noGrp="1"/>
          </p:cNvSpPr>
          <p:nvPr>
            <p:ph type="body"/>
          </p:nvPr>
        </p:nvSpPr>
        <p:spPr/>
        <p:txBody>
          <a:bodyPr lIns="91440" tIns="45720" rIns="91440" bIns="45720" anchor="t"/>
          <a:p>
            <a:pPr lvl="0"/>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p:cNvSpPr>
          <p:nvPr>
            <p:ph type="sldImg"/>
          </p:nvPr>
        </p:nvSpPr>
        <p:spPr/>
      </p:sp>
      <p:sp>
        <p:nvSpPr>
          <p:cNvPr id="24578"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Grp="1" noRot="1"/>
          </p:cNvSpPr>
          <p:nvPr>
            <p:ph type="sldImg"/>
          </p:nvPr>
        </p:nvSpPr>
        <p:spPr/>
      </p:sp>
      <p:sp>
        <p:nvSpPr>
          <p:cNvPr id="24578" name="文本占位符 2"/>
          <p:cNvSpPr>
            <a:spLocks noGrp="1"/>
          </p:cNvSpPr>
          <p:nvPr>
            <p:ph type="body"/>
          </p:nvPr>
        </p:nvSpPr>
        <p:spPr/>
        <p:txBody>
          <a:bodyPr lIns="91440" tIns="45720" rIns="91440" bIns="45720" anchor="t"/>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074" name="图片 1"/>
          <p:cNvPicPr>
            <a:picLocks noChangeAspect="1"/>
          </p:cNvPicPr>
          <p:nvPr userDrawn="1"/>
        </p:nvPicPr>
        <p:blipFill>
          <a:blip r:embed="rId2"/>
          <a:srcRect t="6271" r="1291" b="11188"/>
          <a:stretch>
            <a:fillRect/>
          </a:stretch>
        </p:blipFill>
        <p:spPr>
          <a:xfrm>
            <a:off x="-42862" y="0"/>
            <a:ext cx="12234862" cy="6858000"/>
          </a:xfrm>
          <a:prstGeom prst="rect">
            <a:avLst/>
          </a:prstGeom>
          <a:noFill/>
          <a:ln w="9525">
            <a:noFill/>
          </a:ln>
        </p:spPr>
      </p:pic>
      <p:sp>
        <p:nvSpPr>
          <p:cNvPr id="3" name="矩形 2"/>
          <p:cNvSpPr/>
          <p:nvPr userDrawn="1"/>
        </p:nvSpPr>
        <p:spPr>
          <a:xfrm>
            <a:off x="-42862" y="0"/>
            <a:ext cx="12234863"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098" name="图片 6"/>
          <p:cNvPicPr>
            <a:picLocks noChangeAspect="1"/>
          </p:cNvPicPr>
          <p:nvPr userDrawn="1"/>
        </p:nvPicPr>
        <p:blipFill>
          <a:blip r:embed="rId2"/>
          <a:srcRect t="14594"/>
          <a:stretch>
            <a:fillRect/>
          </a:stretch>
        </p:blipFill>
        <p:spPr>
          <a:xfrm>
            <a:off x="-73025" y="-20637"/>
            <a:ext cx="12249150" cy="6859587"/>
          </a:xfrm>
          <a:prstGeom prst="rect">
            <a:avLst/>
          </a:prstGeom>
          <a:noFill/>
          <a:ln w="9525">
            <a:noFill/>
          </a:ln>
        </p:spPr>
      </p:pic>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5122" name="图片 6"/>
          <p:cNvPicPr>
            <a:picLocks noChangeAspect="1"/>
          </p:cNvPicPr>
          <p:nvPr userDrawn="1"/>
        </p:nvPicPr>
        <p:blipFill>
          <a:blip r:embed="rId2"/>
          <a:srcRect t="32776" b="29260"/>
          <a:stretch>
            <a:fillRect/>
          </a:stretch>
        </p:blipFill>
        <p:spPr>
          <a:xfrm>
            <a:off x="0" y="4254500"/>
            <a:ext cx="12192000" cy="2603500"/>
          </a:xfrm>
          <a:prstGeom prst="rect">
            <a:avLst/>
          </a:prstGeom>
          <a:noFill/>
          <a:ln w="9525">
            <a:noFill/>
          </a:ln>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4" name="灯片编号占位符 3"/>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6146" name="图片 1"/>
          <p:cNvPicPr>
            <a:picLocks noChangeAspect="1"/>
          </p:cNvPicPr>
          <p:nvPr userDrawn="1"/>
        </p:nvPicPr>
        <p:blipFill>
          <a:blip r:embed="rId2"/>
          <a:srcRect t="6271" r="1291" b="11188"/>
          <a:stretch>
            <a:fillRect/>
          </a:stretch>
        </p:blipFill>
        <p:spPr>
          <a:xfrm>
            <a:off x="-42862" y="0"/>
            <a:ext cx="12234862" cy="6858000"/>
          </a:xfrm>
          <a:prstGeom prst="rect">
            <a:avLst/>
          </a:prstGeom>
          <a:noFill/>
          <a:ln w="9525">
            <a:noFill/>
          </a:ln>
        </p:spPr>
      </p:pic>
      <p:sp>
        <p:nvSpPr>
          <p:cNvPr id="3" name="矩形 2"/>
          <p:cNvSpPr/>
          <p:nvPr userDrawn="1"/>
        </p:nvSpPr>
        <p:spPr>
          <a:xfrm>
            <a:off x="-42862" y="0"/>
            <a:ext cx="12234863"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 name="日期占位符 1"/>
          <p:cNvSpPr>
            <a:spLocks noGrp="1"/>
          </p:cNvSpPr>
          <p:nvPr>
            <p:ph type="dt" sz="half" idx="10"/>
          </p:nvPr>
        </p:nvSpPr>
        <p:spPr>
          <a:xfrm>
            <a:off x="838200" y="6356350"/>
            <a:ext cx="2743200" cy="365125"/>
          </a:xfrm>
          <a:prstGeom prst="rect">
            <a:avLst/>
          </a:prstGeom>
        </p:spPr>
        <p:txBody>
          <a:bodyPr vert="horz" lIns="91440" tIns="45720" rIns="91440" bIns="45720" rtlCol="0" anchor="ctr"/>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a:prstGeom prst="rect">
            <a:avLst/>
          </a:prstGeom>
        </p:spPr>
        <p:txBody>
          <a:bodyPr vert="horz" lIns="91440" tIns="45720" rIns="91440" bIns="45720" rtlCol="0" anchor="ctr"/>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a:prstGeom prst="rect">
            <a:avLst/>
          </a:prstGeom>
        </p:spPr>
        <p:txBody>
          <a:bodyPr vert="horz" lIns="91440" tIns="45720" rIns="91440" bIns="45720" rtlCol="0" anchor="ctr"/>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838200" y="6356350"/>
            <a:ext cx="2743200" cy="365125"/>
          </a:xfrm>
          <a:prstGeom prst="rect">
            <a:avLst/>
          </a:prstGeom>
        </p:spPr>
        <p:txBody>
          <a:bodyPr vert="horz" lIns="91440" tIns="45720" rIns="91440" bIns="45720" rtlCol="0" anchor="ct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custDataLst>
              <p:tags r:id="rId3"/>
            </p:custDataLst>
          </p:nvPr>
        </p:nvSpPr>
        <p:spPr>
          <a:xfrm>
            <a:off x="4038600" y="6356350"/>
            <a:ext cx="4114800" cy="365125"/>
          </a:xfrm>
          <a:prstGeom prst="rect">
            <a:avLst/>
          </a:prstGeom>
        </p:spPr>
        <p:txBody>
          <a:bodyPr vert="horz" lIns="91440" tIns="45720" rIns="91440" bIns="45720" rtlCol="0" anchor="ctr"/>
          <a:lstStyle/>
          <a:p>
            <a:pPr fontAlgn="auto"/>
            <a:endParaRPr lang="zh-CN" altLang="en-US" strike="noStrike" noProof="1"/>
          </a:p>
        </p:txBody>
      </p:sp>
      <p:sp>
        <p:nvSpPr>
          <p:cNvPr id="4" name="灯片编号占位符 3"/>
          <p:cNvSpPr>
            <a:spLocks noGrp="1"/>
          </p:cNvSpPr>
          <p:nvPr>
            <p:ph type="sldNum" sz="quarter" idx="12"/>
            <p:custDataLst>
              <p:tags r:id="rId4"/>
            </p:custDataLst>
          </p:nvPr>
        </p:nvSpPr>
        <p:spPr>
          <a:xfrm>
            <a:off x="8610600" y="6356350"/>
            <a:ext cx="2743200" cy="365125"/>
          </a:xfrm>
          <a:prstGeom prst="rect">
            <a:avLst/>
          </a:prstGeom>
        </p:spPr>
        <p:txBody>
          <a:bodyPr vert="horz" lIns="91440" tIns="45720" rIns="91440" bIns="45720" rtlCol="0" anchor="ct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p>
            <a:pPr lvl="0"/>
            <a:r>
              <a:rPr lang="zh-CN" altLang="en-US"/>
              <a:t>单击此处编辑母版标题样式</a:t>
            </a:r>
            <a:endParaRPr lang="zh-CN" altLang="en-US"/>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p>
            <a:pPr lvl="0" indent="-22860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050"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p>
            <a:pPr lvl="0"/>
            <a:r>
              <a:rPr lang="zh-CN" altLang="en-US"/>
              <a:t>单击此处编辑母版标题样式</a:t>
            </a:r>
            <a:endParaRPr lang="zh-CN" altLang="en-US"/>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p>
            <a:pPr lvl="0" indent="-228600"/>
            <a:r>
              <a:rPr lang="zh-CN" altLang="en-US"/>
              <a:t>单击此处编辑母版文本样式</a:t>
            </a:r>
            <a:endParaRPr lang="zh-CN" altLang="en-US"/>
          </a:p>
          <a:p>
            <a:pPr lvl="1" indent="-22860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A026FE35-7143-4D2B-A03B-CFDD1C6677A2}"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65757480-7C6B-468B-A137-7F27608821C0}"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hf sldNum="0" hdr="0" ftr="0" dt="0"/>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6.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4.xml"/><Relationship Id="rId3" Type="http://schemas.openxmlformats.org/officeDocument/2006/relationships/tags" Target="../tags/tag18.xml"/><Relationship Id="rId2" Type="http://schemas.openxmlformats.org/officeDocument/2006/relationships/image" Target="../media/image22.png"/><Relationship Id="rId1" Type="http://schemas.openxmlformats.org/officeDocument/2006/relationships/image" Target="../media/image2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4.xml"/><Relationship Id="rId2" Type="http://schemas.openxmlformats.org/officeDocument/2006/relationships/tags" Target="../tags/tag19.xml"/><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4.xml"/><Relationship Id="rId2" Type="http://schemas.openxmlformats.org/officeDocument/2006/relationships/tags" Target="../tags/tag20.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image" Target="../media/image4.png"/><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tags" Target="../tags/tag11.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tags" Target="../tags/tag12.xml"/><Relationship Id="rId2" Type="http://schemas.openxmlformats.org/officeDocument/2006/relationships/image" Target="../media/image7.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xml"/><Relationship Id="rId3" Type="http://schemas.openxmlformats.org/officeDocument/2006/relationships/tags" Target="../tags/tag13.xml"/><Relationship Id="rId2" Type="http://schemas.openxmlformats.org/officeDocument/2006/relationships/image" Target="../media/image8.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4.xml"/><Relationship Id="rId5" Type="http://schemas.openxmlformats.org/officeDocument/2006/relationships/tags" Target="../tags/tag14.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4.xml"/><Relationship Id="rId7" Type="http://schemas.openxmlformats.org/officeDocument/2006/relationships/tags" Target="../tags/tag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4.xml"/><Relationship Id="rId3" Type="http://schemas.openxmlformats.org/officeDocument/2006/relationships/tags" Target="../tags/tag16.xml"/><Relationship Id="rId2" Type="http://schemas.openxmlformats.org/officeDocument/2006/relationships/image" Target="../media/image19.png"/><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userDrawn="1">
            <p:custDataLst>
              <p:tags r:id="rId1"/>
            </p:custDataLst>
          </p:nvPr>
        </p:nvSpPr>
        <p:spPr>
          <a:xfrm>
            <a:off x="0" y="4391025"/>
            <a:ext cx="12192000" cy="2466975"/>
          </a:xfrm>
          <a:prstGeom prst="rect">
            <a:avLst/>
          </a:pr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fontAlgn="auto"/>
            <a:endParaRPr lang="en-US" altLang="zh-CN" strike="noStrike" noProof="1">
              <a:solidFill>
                <a:srgbClr val="FFFFFF"/>
              </a:solidFill>
              <a:latin typeface="微软雅黑" pitchFamily="34" charset="-122"/>
              <a:ea typeface="微软雅黑" pitchFamily="34" charset="-122"/>
              <a:sym typeface="+mn-ea"/>
            </a:endParaRPr>
          </a:p>
        </p:txBody>
      </p:sp>
      <p:pic>
        <p:nvPicPr>
          <p:cNvPr id="2" name="图片 1"/>
          <p:cNvPicPr>
            <a:picLocks noChangeAspect="1"/>
          </p:cNvPicPr>
          <p:nvPr>
            <p:custDataLst>
              <p:tags r:id="rId2"/>
            </p:custDataLst>
          </p:nvPr>
        </p:nvPicPr>
        <p:blipFill rotWithShape="1">
          <a:blip r:embed="rId3"/>
          <a:srcRect/>
          <a:stretch>
            <a:fillRect/>
          </a:stretch>
        </p:blipFill>
        <p:spPr>
          <a:xfrm>
            <a:off x="5486395" y="119383"/>
            <a:ext cx="1219208" cy="1219208"/>
          </a:xfrm>
          <a:custGeom>
            <a:avLst/>
            <a:gdLst/>
            <a:ahLst/>
            <a:cxnLst>
              <a:cxn ang="3">
                <a:pos x="hc" y="t"/>
              </a:cxn>
              <a:cxn ang="cd2">
                <a:pos x="l" y="vc"/>
              </a:cxn>
              <a:cxn ang="cd4">
                <a:pos x="hc" y="b"/>
              </a:cxn>
              <a:cxn ang="0">
                <a:pos x="r" y="vc"/>
              </a:cxn>
            </a:cxnLst>
            <a:rect l="l" t="t" r="r" b="b"/>
            <a:pathLst>
              <a:path w="1920" h="1920">
                <a:moveTo>
                  <a:pt x="960" y="0"/>
                </a:moveTo>
                <a:lnTo>
                  <a:pt x="960" y="0"/>
                </a:lnTo>
                <a:lnTo>
                  <a:pt x="985" y="0"/>
                </a:lnTo>
                <a:cubicBezTo>
                  <a:pt x="1504" y="13"/>
                  <a:pt x="1920" y="438"/>
                  <a:pt x="1920" y="960"/>
                </a:cubicBezTo>
                <a:cubicBezTo>
                  <a:pt x="1920" y="1490"/>
                  <a:pt x="1490" y="1920"/>
                  <a:pt x="960" y="1920"/>
                </a:cubicBezTo>
                <a:cubicBezTo>
                  <a:pt x="430" y="1920"/>
                  <a:pt x="0" y="1490"/>
                  <a:pt x="0" y="960"/>
                </a:cubicBezTo>
                <a:cubicBezTo>
                  <a:pt x="0" y="438"/>
                  <a:pt x="416" y="13"/>
                  <a:pt x="935" y="0"/>
                </a:cubicBezTo>
                <a:lnTo>
                  <a:pt x="960" y="0"/>
                </a:lnTo>
                <a:close/>
              </a:path>
            </a:pathLst>
          </a:custGeom>
        </p:spPr>
      </p:pic>
      <p:sp>
        <p:nvSpPr>
          <p:cNvPr id="6" name="文本框 5"/>
          <p:cNvSpPr txBox="1"/>
          <p:nvPr>
            <p:custDataLst>
              <p:tags r:id="rId4"/>
            </p:custDataLst>
          </p:nvPr>
        </p:nvSpPr>
        <p:spPr>
          <a:xfrm>
            <a:off x="609600" y="1462088"/>
            <a:ext cx="10972800" cy="609600"/>
          </a:xfrm>
          <a:prstGeom prst="rect">
            <a:avLst/>
          </a:prstGeom>
          <a:noFill/>
        </p:spPr>
        <p:txBody>
          <a:bodyPr wrap="square" rtlCol="0" anchor="ctr">
            <a:noAutofit/>
          </a:bodyPr>
          <a:p>
            <a:pPr algn="ctr" fontAlgn="auto">
              <a:spcBef>
                <a:spcPts val="0"/>
              </a:spcBef>
              <a:spcAft>
                <a:spcPts val="0"/>
              </a:spcAft>
              <a:buSzPct val="100000"/>
              <a:buNone/>
            </a:pPr>
            <a:r>
              <a:rPr lang="en-US" altLang="zh-CN" sz="4000" b="1" spc="300" noProof="1" dirty="0">
                <a:solidFill>
                  <a:srgbClr val="FFFFFF"/>
                </a:solidFill>
                <a:latin typeface="American Typewriter Semibold" panose="02090604020004020304" charset="0"/>
                <a:ea typeface="微软雅黑" pitchFamily="34" charset="-122"/>
                <a:cs typeface="American Typewriter Semibold" panose="02090604020004020304" charset="0"/>
              </a:rPr>
              <a:t>SEKE 2021</a:t>
            </a:r>
            <a:endParaRPr lang="en-US" altLang="zh-CN" sz="4000" b="1" spc="300" noProof="1" dirty="0">
              <a:solidFill>
                <a:srgbClr val="FFFFFF"/>
              </a:solidFill>
              <a:latin typeface="American Typewriter Semibold" panose="02090604020004020304" charset="0"/>
              <a:ea typeface="微软雅黑" pitchFamily="34" charset="-122"/>
              <a:cs typeface="American Typewriter Semibold" panose="02090604020004020304" charset="0"/>
            </a:endParaRPr>
          </a:p>
        </p:txBody>
      </p:sp>
      <p:sp>
        <p:nvSpPr>
          <p:cNvPr id="11" name="Title 6"/>
          <p:cNvSpPr txBox="1"/>
          <p:nvPr>
            <p:custDataLst>
              <p:tags r:id="rId5"/>
            </p:custDataLst>
          </p:nvPr>
        </p:nvSpPr>
        <p:spPr>
          <a:xfrm>
            <a:off x="609600" y="2335530"/>
            <a:ext cx="10972800" cy="1692275"/>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a:lstStyle>
          <a:p>
            <a:pPr marL="0" lvl="0" indent="-285750" algn="ctr" fontAlgn="ctr">
              <a:lnSpc>
                <a:spcPct val="130000"/>
              </a:lnSpc>
              <a:spcBef>
                <a:spcPts val="1000"/>
              </a:spcBef>
              <a:spcAft>
                <a:spcPts val="0"/>
              </a:spcAft>
              <a:buSzPct val="100000"/>
              <a:buFont typeface="Wingdings" panose="05000000000000000000" charset="0"/>
              <a:buNone/>
            </a:pPr>
            <a:r>
              <a:rPr sz="3200" b="1" strike="noStrike" spc="200" noProof="1" dirty="0">
                <a:ln w="3175">
                  <a:noFill/>
                  <a:prstDash val="dash"/>
                </a:ln>
                <a:solidFill>
                  <a:srgbClr val="D9D9D9"/>
                </a:solidFill>
                <a:latin typeface="微软雅黑" pitchFamily="34" charset="-122"/>
                <a:ea typeface="微软雅黑" pitchFamily="34" charset="-122"/>
                <a:cs typeface="微软雅黑" pitchFamily="34" charset="-122"/>
              </a:rPr>
              <a:t>How MOOC Videos Affect Dropout? A</a:t>
            </a:r>
            <a:endParaRPr sz="3200" b="1" strike="noStrike" spc="200" noProof="1" dirty="0">
              <a:ln w="3175">
                <a:noFill/>
                <a:prstDash val="dash"/>
              </a:ln>
              <a:solidFill>
                <a:srgbClr val="D9D9D9"/>
              </a:solidFill>
              <a:latin typeface="微软雅黑" pitchFamily="34" charset="-122"/>
              <a:ea typeface="微软雅黑" pitchFamily="34" charset="-122"/>
              <a:cs typeface="微软雅黑" pitchFamily="34" charset="-122"/>
            </a:endParaRPr>
          </a:p>
          <a:p>
            <a:pPr marL="0" lvl="0" indent="-285750" algn="ctr" fontAlgn="ctr">
              <a:lnSpc>
                <a:spcPct val="130000"/>
              </a:lnSpc>
              <a:spcBef>
                <a:spcPts val="1000"/>
              </a:spcBef>
              <a:spcAft>
                <a:spcPts val="0"/>
              </a:spcAft>
              <a:buSzPct val="100000"/>
              <a:buFont typeface="Wingdings" panose="05000000000000000000" charset="0"/>
              <a:buNone/>
            </a:pPr>
            <a:r>
              <a:rPr sz="3200" b="1" strike="noStrike" spc="200" noProof="1" dirty="0">
                <a:ln w="3175">
                  <a:noFill/>
                  <a:prstDash val="dash"/>
                </a:ln>
                <a:solidFill>
                  <a:srgbClr val="D9D9D9"/>
                </a:solidFill>
                <a:latin typeface="微软雅黑" pitchFamily="34" charset="-122"/>
                <a:ea typeface="微软雅黑" pitchFamily="34" charset="-122"/>
                <a:cs typeface="微软雅黑" pitchFamily="34" charset="-122"/>
              </a:rPr>
              <a:t>Lightweight Pipeline Making Student Dropout</a:t>
            </a:r>
            <a:endParaRPr sz="3200" b="1" strike="noStrike" spc="200" noProof="1" dirty="0">
              <a:ln w="3175">
                <a:noFill/>
                <a:prstDash val="dash"/>
              </a:ln>
              <a:solidFill>
                <a:srgbClr val="D9D9D9"/>
              </a:solidFill>
              <a:latin typeface="微软雅黑" pitchFamily="34" charset="-122"/>
              <a:ea typeface="微软雅黑" pitchFamily="34" charset="-122"/>
              <a:cs typeface="微软雅黑" pitchFamily="34" charset="-122"/>
            </a:endParaRPr>
          </a:p>
          <a:p>
            <a:pPr marL="0" lvl="0" indent="-285750" algn="ctr" fontAlgn="ctr">
              <a:lnSpc>
                <a:spcPct val="130000"/>
              </a:lnSpc>
              <a:spcBef>
                <a:spcPts val="1000"/>
              </a:spcBef>
              <a:spcAft>
                <a:spcPts val="0"/>
              </a:spcAft>
              <a:buSzPct val="100000"/>
              <a:buFont typeface="Wingdings" panose="05000000000000000000" charset="0"/>
              <a:buNone/>
            </a:pPr>
            <a:r>
              <a:rPr sz="3200" b="1" strike="noStrike" spc="200" noProof="1" dirty="0">
                <a:ln w="3175">
                  <a:noFill/>
                  <a:prstDash val="dash"/>
                </a:ln>
                <a:solidFill>
                  <a:srgbClr val="D9D9D9"/>
                </a:solidFill>
                <a:latin typeface="微软雅黑" pitchFamily="34" charset="-122"/>
                <a:ea typeface="微软雅黑" pitchFamily="34" charset="-122"/>
                <a:cs typeface="微软雅黑" pitchFamily="34" charset="-122"/>
              </a:rPr>
              <a:t>Interpretable From Several Levels</a:t>
            </a:r>
            <a:endParaRPr sz="3200" b="1" strike="noStrike" spc="200" noProof="1" dirty="0">
              <a:ln w="3175">
                <a:noFill/>
                <a:prstDash val="dash"/>
              </a:ln>
              <a:solidFill>
                <a:srgbClr val="D9D9D9"/>
              </a:solidFill>
              <a:latin typeface="微软雅黑" pitchFamily="34" charset="-122"/>
              <a:ea typeface="微软雅黑" pitchFamily="34" charset="-122"/>
              <a:cs typeface="微软雅黑" pitchFamily="34" charset="-122"/>
            </a:endParaRPr>
          </a:p>
        </p:txBody>
      </p:sp>
      <p:sp>
        <p:nvSpPr>
          <p:cNvPr id="8" name="Title 6"/>
          <p:cNvSpPr txBox="1"/>
          <p:nvPr>
            <p:custDataLst>
              <p:tags r:id="rId6"/>
            </p:custDataLst>
          </p:nvPr>
        </p:nvSpPr>
        <p:spPr>
          <a:xfrm>
            <a:off x="609600" y="4541838"/>
            <a:ext cx="10972800" cy="2287588"/>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000" strike="noStrike" spc="200" noProof="1">
                <a:ln w="3175">
                  <a:noFill/>
                  <a:prstDash val="dash"/>
                </a:ln>
                <a:solidFill>
                  <a:srgbClr val="404040"/>
                </a:solidFill>
                <a:latin typeface="微软雅黑" pitchFamily="34" charset="-122"/>
                <a:ea typeface="微软雅黑" pitchFamily="34" charset="-122"/>
                <a:cs typeface="微软雅黑" pitchFamily="34" charset="-122"/>
              </a:rPr>
              <a:t>Deming Sheng</a:t>
            </a:r>
            <a:r>
              <a:rPr lang="zh-CN" altLang="en-US" sz="2000" strike="noStrike" spc="200" baseline="30000" noProof="1">
                <a:ln w="3175">
                  <a:noFill/>
                  <a:prstDash val="dash"/>
                </a:ln>
                <a:solidFill>
                  <a:srgbClr val="404040"/>
                </a:solidFill>
                <a:latin typeface="微软雅黑" pitchFamily="34" charset="-122"/>
                <a:ea typeface="微软雅黑" pitchFamily="34" charset="-122"/>
                <a:cs typeface="微软雅黑" pitchFamily="34" charset="-122"/>
              </a:rPr>
              <a:t>1</a:t>
            </a:r>
            <a:r>
              <a:rPr lang="zh-CN" altLang="en-US" sz="2000" strike="noStrike" spc="200" noProof="1">
                <a:ln w="3175">
                  <a:noFill/>
                  <a:prstDash val="dash"/>
                </a:ln>
                <a:solidFill>
                  <a:srgbClr val="404040"/>
                </a:solidFill>
                <a:latin typeface="微软雅黑" pitchFamily="34" charset="-122"/>
                <a:ea typeface="微软雅黑" pitchFamily="34" charset="-122"/>
                <a:cs typeface="微软雅黑" pitchFamily="34" charset="-122"/>
              </a:rPr>
              <a:t>, Jingling Yuan</a:t>
            </a:r>
            <a:r>
              <a:rPr lang="zh-CN" altLang="en-US" sz="2000" strike="noStrike" spc="200" baseline="30000" noProof="1">
                <a:ln w="3175">
                  <a:noFill/>
                  <a:prstDash val="dash"/>
                </a:ln>
                <a:solidFill>
                  <a:srgbClr val="404040"/>
                </a:solidFill>
                <a:latin typeface="微软雅黑" pitchFamily="34" charset="-122"/>
                <a:ea typeface="微软雅黑" pitchFamily="34" charset="-122"/>
                <a:cs typeface="微软雅黑" pitchFamily="34" charset="-122"/>
              </a:rPr>
              <a:t>1(✉️)</a:t>
            </a:r>
            <a:r>
              <a:rPr lang="zh-CN" altLang="en-US" sz="2000" strike="noStrike" spc="200" noProof="1">
                <a:ln w="3175">
                  <a:noFill/>
                  <a:prstDash val="dash"/>
                </a:ln>
                <a:solidFill>
                  <a:srgbClr val="404040"/>
                </a:solidFill>
                <a:latin typeface="微软雅黑" pitchFamily="34" charset="-122"/>
                <a:ea typeface="微软雅黑" pitchFamily="34" charset="-122"/>
                <a:cs typeface="微软雅黑" pitchFamily="34" charset="-122"/>
              </a:rPr>
              <a:t>, </a:t>
            </a:r>
            <a:r>
              <a:rPr altLang="zh-CN" sz="2000" strike="noStrike" spc="200" noProof="1">
                <a:ln w="3175">
                  <a:noFill/>
                  <a:prstDash val="dash"/>
                </a:ln>
                <a:solidFill>
                  <a:srgbClr val="404040"/>
                </a:solidFill>
                <a:latin typeface="微软雅黑" pitchFamily="34" charset="-122"/>
                <a:ea typeface="微软雅黑" pitchFamily="34" charset="-122"/>
                <a:cs typeface="微软雅黑" pitchFamily="34" charset="-122"/>
              </a:rPr>
              <a:t>Xin Zhang</a:t>
            </a:r>
            <a:r>
              <a:rPr lang="zh-CN" altLang="en-US" sz="2000" strike="noStrike" spc="200" baseline="30000" noProof="1">
                <a:ln w="3175">
                  <a:noFill/>
                  <a:prstDash val="dash"/>
                </a:ln>
                <a:solidFill>
                  <a:srgbClr val="404040"/>
                </a:solidFill>
                <a:latin typeface="微软雅黑" pitchFamily="34" charset="-122"/>
                <a:ea typeface="微软雅黑" pitchFamily="34" charset="-122"/>
                <a:cs typeface="微软雅黑" pitchFamily="34" charset="-122"/>
              </a:rPr>
              <a:t>1</a:t>
            </a:r>
            <a:endParaRPr lang="zh-CN" altLang="en-US" sz="2000" strike="noStrike" spc="200" baseline="30000" noProof="1">
              <a:ln w="3175">
                <a:noFill/>
                <a:prstDash val="dash"/>
              </a:ln>
              <a:solidFill>
                <a:srgbClr val="404040"/>
              </a:solidFill>
              <a:latin typeface="微软雅黑" pitchFamily="34" charset="-122"/>
              <a:ea typeface="微软雅黑" pitchFamily="34" charset="-122"/>
              <a:cs typeface="微软雅黑"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000" strike="noStrike" spc="200" noProof="1">
                <a:ln w="3175">
                  <a:noFill/>
                  <a:prstDash val="dash"/>
                </a:ln>
                <a:solidFill>
                  <a:srgbClr val="404040"/>
                </a:solidFill>
                <a:latin typeface="微软雅黑" pitchFamily="34" charset="-122"/>
                <a:ea typeface="微软雅黑" pitchFamily="34" charset="-122"/>
                <a:cs typeface="微软雅黑" pitchFamily="34" charset="-122"/>
              </a:rPr>
              <a:t>School of Computer Science and Technology, Wuhan University of Technology,Wuhan 430070, China</a:t>
            </a:r>
            <a:endParaRPr lang="zh-CN" altLang="en-US" sz="2000" strike="noStrike" spc="200" noProof="1">
              <a:ln w="3175">
                <a:noFill/>
                <a:prstDash val="dash"/>
              </a:ln>
              <a:solidFill>
                <a:srgbClr val="404040"/>
              </a:solidFill>
              <a:latin typeface="微软雅黑" pitchFamily="34" charset="-122"/>
              <a:ea typeface="微软雅黑" pitchFamily="34" charset="-122"/>
              <a:cs typeface="微软雅黑"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en-US" altLang="zh-CN" sz="2000" strike="noStrike" spc="200" noProof="1">
                <a:ln w="3175">
                  <a:noFill/>
                  <a:prstDash val="dash"/>
                </a:ln>
                <a:solidFill>
                  <a:srgbClr val="404040"/>
                </a:solidFill>
                <a:latin typeface="微软雅黑" pitchFamily="34" charset="-122"/>
                <a:ea typeface="微软雅黑" pitchFamily="34" charset="-122"/>
                <a:cs typeface="微软雅黑" pitchFamily="34" charset="-122"/>
                <a:sym typeface="+mn-ea"/>
              </a:rPr>
              <a:t>Emails: yjl@whut.edu.cn, shengdeming@whut.edu.cn</a:t>
            </a:r>
            <a:endParaRPr lang="en-US" altLang="zh-CN" sz="2000" strike="noStrike" spc="200" noProof="1">
              <a:ln w="3175">
                <a:noFill/>
                <a:prstDash val="dash"/>
              </a:ln>
              <a:solidFill>
                <a:srgbClr val="404040"/>
              </a:solidFill>
              <a:latin typeface="微软雅黑" pitchFamily="34" charset="-122"/>
              <a:ea typeface="微软雅黑" pitchFamily="34" charset="-122"/>
              <a:cs typeface="微软雅黑" pitchFamily="34" charset="-122"/>
              <a:sym typeface="+mn-ea"/>
            </a:endParaRPr>
          </a:p>
        </p:txBody>
      </p:sp>
    </p:spTree>
    <p:custDataLst>
      <p:tags r:id="rId7"/>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69863" y="168275"/>
            <a:ext cx="539750" cy="539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rPr>
              <a:t>3</a:t>
            </a:r>
            <a:endPar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cxnSp>
        <p:nvCxnSpPr>
          <p:cNvPr id="4" name="直接连接符 18"/>
          <p:cNvCxnSpPr/>
          <p:nvPr/>
        </p:nvCxnSpPr>
        <p:spPr>
          <a:xfrm>
            <a:off x="3541713" y="176213"/>
            <a:ext cx="1588" cy="53975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3556" name="文本框 5"/>
          <p:cNvSpPr txBox="1"/>
          <p:nvPr/>
        </p:nvSpPr>
        <p:spPr>
          <a:xfrm>
            <a:off x="1023938" y="185738"/>
            <a:ext cx="2295525" cy="522287"/>
          </a:xfrm>
          <a:prstGeom prst="rect">
            <a:avLst/>
          </a:prstGeom>
          <a:noFill/>
          <a:ln w="9525">
            <a:noFill/>
          </a:ln>
        </p:spPr>
        <p:txBody>
          <a:bodyPr wrap="none" anchor="t">
            <a:spAutoFit/>
          </a:bodyPr>
          <a:p>
            <a:pPr indent="0"/>
            <a:r>
              <a:rPr lang="en-US" altLang="zh-CN" sz="2800" b="1" dirty="0">
                <a:latin typeface="Microsoft YaHei" pitchFamily="34" charset="-122"/>
                <a:ea typeface="Microsoft YaHei" pitchFamily="34" charset="-122"/>
                <a:sym typeface="宋体" charset="0"/>
              </a:rPr>
              <a:t>Experiments</a:t>
            </a:r>
            <a:endParaRPr lang="en-US" altLang="zh-CN" sz="2800" b="1" dirty="0">
              <a:latin typeface="微软雅黑" charset="0"/>
              <a:ea typeface="微软雅黑" charset="0"/>
              <a:sym typeface="宋体" charset="0"/>
            </a:endParaRPr>
          </a:p>
        </p:txBody>
      </p:sp>
      <p:sp>
        <p:nvSpPr>
          <p:cNvPr id="21509" name="文本框 9"/>
          <p:cNvSpPr txBox="1"/>
          <p:nvPr/>
        </p:nvSpPr>
        <p:spPr>
          <a:xfrm>
            <a:off x="3879533" y="185738"/>
            <a:ext cx="5195570" cy="521970"/>
          </a:xfrm>
          <a:prstGeom prst="rect">
            <a:avLst/>
          </a:prstGeom>
          <a:noFill/>
          <a:ln w="9525">
            <a:noFill/>
          </a:ln>
        </p:spPr>
        <p:txBody>
          <a:bodyPr wrap="none" anchor="t">
            <a:spAutoFit/>
          </a:bodyPr>
          <a:p>
            <a:pPr indent="0" algn="l"/>
            <a:r>
              <a:rPr lang="en-US" altLang="zh-CN" sz="2800">
                <a:latin typeface="微软雅黑" charset="0"/>
                <a:ea typeface="宋体" charset="0"/>
                <a:sym typeface="宋体" charset="0"/>
              </a:rPr>
              <a:t>DT </a:t>
            </a:r>
            <a:r>
              <a:rPr lang="en-US" altLang="zh-CN" sz="2800">
                <a:latin typeface="微软雅黑" charset="0"/>
                <a:sym typeface="宋体" charset="0"/>
              </a:rPr>
              <a:t>Model</a:t>
            </a:r>
            <a:r>
              <a:rPr lang="en-US" altLang="zh-CN" sz="2800">
                <a:latin typeface="微软雅黑" charset="0"/>
                <a:ea typeface="宋体" charset="0"/>
                <a:sym typeface="宋体" charset="0"/>
              </a:rPr>
              <a:t> </a:t>
            </a:r>
            <a:r>
              <a:rPr lang="zh-CN" altLang="en-US" sz="2800">
                <a:latin typeface="微软雅黑" charset="0"/>
                <a:ea typeface="宋体" charset="0"/>
                <a:sym typeface="宋体" charset="0"/>
              </a:rPr>
              <a:t>Level Interpretation</a:t>
            </a:r>
            <a:endParaRPr lang="zh-CN" altLang="en-US" sz="2800">
              <a:latin typeface="微软雅黑" charset="0"/>
              <a:ea typeface="宋体" charset="0"/>
              <a:sym typeface="宋体" charset="0"/>
            </a:endParaRPr>
          </a:p>
        </p:txBody>
      </p:sp>
      <p:pic>
        <p:nvPicPr>
          <p:cNvPr id="5" name="图片 4" descr="截屏2021-05-20 下午10.32.47"/>
          <p:cNvPicPr>
            <a:picLocks noChangeAspect="1"/>
          </p:cNvPicPr>
          <p:nvPr/>
        </p:nvPicPr>
        <p:blipFill>
          <a:blip r:embed="rId1"/>
          <a:stretch>
            <a:fillRect/>
          </a:stretch>
        </p:blipFill>
        <p:spPr>
          <a:xfrm>
            <a:off x="4794885" y="1347153"/>
            <a:ext cx="3365500" cy="1066800"/>
          </a:xfrm>
          <a:prstGeom prst="rect">
            <a:avLst/>
          </a:prstGeom>
        </p:spPr>
      </p:pic>
      <p:pic>
        <p:nvPicPr>
          <p:cNvPr id="9" name="图片 8" descr="截屏2021-05-20 下午10.38.37"/>
          <p:cNvPicPr>
            <a:picLocks noChangeAspect="1"/>
          </p:cNvPicPr>
          <p:nvPr/>
        </p:nvPicPr>
        <p:blipFill>
          <a:blip r:embed="rId2"/>
          <a:stretch>
            <a:fillRect/>
          </a:stretch>
        </p:blipFill>
        <p:spPr>
          <a:xfrm>
            <a:off x="1370965" y="2934970"/>
            <a:ext cx="10213574" cy="3420000"/>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69863" y="168275"/>
            <a:ext cx="539750" cy="539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rPr>
              <a:t>3</a:t>
            </a:r>
            <a:endPar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cxnSp>
        <p:nvCxnSpPr>
          <p:cNvPr id="4" name="直接连接符 18"/>
          <p:cNvCxnSpPr/>
          <p:nvPr/>
        </p:nvCxnSpPr>
        <p:spPr>
          <a:xfrm>
            <a:off x="3541713" y="176213"/>
            <a:ext cx="1588" cy="53975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3556" name="文本框 5"/>
          <p:cNvSpPr txBox="1"/>
          <p:nvPr/>
        </p:nvSpPr>
        <p:spPr>
          <a:xfrm>
            <a:off x="1023938" y="185738"/>
            <a:ext cx="2295525" cy="522287"/>
          </a:xfrm>
          <a:prstGeom prst="rect">
            <a:avLst/>
          </a:prstGeom>
          <a:noFill/>
          <a:ln w="9525">
            <a:noFill/>
          </a:ln>
        </p:spPr>
        <p:txBody>
          <a:bodyPr wrap="none" anchor="t">
            <a:spAutoFit/>
          </a:bodyPr>
          <a:p>
            <a:pPr indent="0"/>
            <a:r>
              <a:rPr lang="en-US" altLang="zh-CN" sz="2800" b="1" dirty="0">
                <a:latin typeface="Microsoft YaHei" pitchFamily="34" charset="-122"/>
                <a:ea typeface="Microsoft YaHei" pitchFamily="34" charset="-122"/>
                <a:sym typeface="宋体" charset="0"/>
              </a:rPr>
              <a:t>Experiments</a:t>
            </a:r>
            <a:endParaRPr lang="en-US" altLang="zh-CN" sz="2800" b="1" dirty="0">
              <a:latin typeface="微软雅黑" charset="0"/>
              <a:ea typeface="微软雅黑" charset="0"/>
              <a:sym typeface="宋体" charset="0"/>
            </a:endParaRPr>
          </a:p>
        </p:txBody>
      </p:sp>
      <p:sp>
        <p:nvSpPr>
          <p:cNvPr id="21509" name="文本框 9"/>
          <p:cNvSpPr txBox="1"/>
          <p:nvPr/>
        </p:nvSpPr>
        <p:spPr>
          <a:xfrm>
            <a:off x="3879533" y="185738"/>
            <a:ext cx="5577840" cy="521970"/>
          </a:xfrm>
          <a:prstGeom prst="rect">
            <a:avLst/>
          </a:prstGeom>
          <a:noFill/>
          <a:ln w="9525">
            <a:noFill/>
          </a:ln>
        </p:spPr>
        <p:txBody>
          <a:bodyPr wrap="none" anchor="t">
            <a:spAutoFit/>
          </a:bodyPr>
          <a:p>
            <a:pPr indent="0" algn="l"/>
            <a:r>
              <a:rPr lang="en-US" altLang="zh-CN" sz="2800">
                <a:latin typeface="微软雅黑" charset="0"/>
                <a:ea typeface="宋体" charset="0"/>
                <a:sym typeface="宋体" charset="0"/>
              </a:rPr>
              <a:t>DT </a:t>
            </a:r>
            <a:r>
              <a:rPr lang="zh-CN" altLang="en-US" sz="2800">
                <a:latin typeface="微软雅黑" charset="0"/>
                <a:sym typeface="宋体" charset="0"/>
              </a:rPr>
              <a:t>Instance</a:t>
            </a:r>
            <a:r>
              <a:rPr lang="en-US" altLang="zh-CN" sz="2800">
                <a:latin typeface="微软雅黑" charset="0"/>
                <a:ea typeface="宋体" charset="0"/>
                <a:sym typeface="宋体" charset="0"/>
              </a:rPr>
              <a:t> </a:t>
            </a:r>
            <a:r>
              <a:rPr lang="zh-CN" altLang="en-US" sz="2800">
                <a:latin typeface="微软雅黑" charset="0"/>
                <a:ea typeface="宋体" charset="0"/>
                <a:sym typeface="宋体" charset="0"/>
              </a:rPr>
              <a:t>Level Interpretation</a:t>
            </a:r>
            <a:endParaRPr lang="zh-CN" altLang="en-US" sz="2800">
              <a:latin typeface="微软雅黑" charset="0"/>
              <a:ea typeface="宋体" charset="0"/>
              <a:sym typeface="宋体" charset="0"/>
            </a:endParaRPr>
          </a:p>
        </p:txBody>
      </p:sp>
      <p:pic>
        <p:nvPicPr>
          <p:cNvPr id="7" name="图片 6" descr="截屏2021-05-20 下午10.33.54"/>
          <p:cNvPicPr>
            <a:picLocks noChangeAspect="1"/>
          </p:cNvPicPr>
          <p:nvPr/>
        </p:nvPicPr>
        <p:blipFill>
          <a:blip r:embed="rId1"/>
          <a:stretch>
            <a:fillRect/>
          </a:stretch>
        </p:blipFill>
        <p:spPr>
          <a:xfrm>
            <a:off x="1517650" y="1065530"/>
            <a:ext cx="9156622" cy="550800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69863" y="168275"/>
            <a:ext cx="539750" cy="539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rPr>
              <a:t>4</a:t>
            </a:r>
            <a:endPar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cxnSp>
        <p:nvCxnSpPr>
          <p:cNvPr id="4" name="直接连接符 18"/>
          <p:cNvCxnSpPr/>
          <p:nvPr/>
        </p:nvCxnSpPr>
        <p:spPr>
          <a:xfrm>
            <a:off x="3541713" y="176213"/>
            <a:ext cx="1588" cy="53975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25603" name="图片 6" descr="图片包含 游戏机&#10;&#10;描述已自动生成"/>
          <p:cNvPicPr>
            <a:picLocks noChangeAspect="1"/>
          </p:cNvPicPr>
          <p:nvPr/>
        </p:nvPicPr>
        <p:blipFill>
          <a:blip r:embed="rId1"/>
          <a:stretch>
            <a:fillRect/>
          </a:stretch>
        </p:blipFill>
        <p:spPr>
          <a:xfrm>
            <a:off x="9348788" y="3683000"/>
            <a:ext cx="2476500" cy="863600"/>
          </a:xfrm>
          <a:prstGeom prst="rect">
            <a:avLst/>
          </a:prstGeom>
          <a:noFill/>
          <a:ln w="9525">
            <a:noFill/>
          </a:ln>
        </p:spPr>
      </p:pic>
      <p:sp>
        <p:nvSpPr>
          <p:cNvPr id="25604" name="文本框 5"/>
          <p:cNvSpPr txBox="1"/>
          <p:nvPr/>
        </p:nvSpPr>
        <p:spPr>
          <a:xfrm>
            <a:off x="1023938" y="185738"/>
            <a:ext cx="2052637" cy="522287"/>
          </a:xfrm>
          <a:prstGeom prst="rect">
            <a:avLst/>
          </a:prstGeom>
          <a:noFill/>
          <a:ln w="9525">
            <a:noFill/>
          </a:ln>
        </p:spPr>
        <p:txBody>
          <a:bodyPr wrap="none" anchor="t">
            <a:spAutoFit/>
          </a:bodyPr>
          <a:p>
            <a:pPr indent="0"/>
            <a:r>
              <a:rPr lang="en-US" altLang="zh-CN" sz="2800" b="1" dirty="0">
                <a:latin typeface="Microsoft YaHei" pitchFamily="34" charset="-122"/>
                <a:ea typeface="Microsoft YaHei" pitchFamily="34" charset="-122"/>
                <a:sym typeface="宋体" charset="0"/>
              </a:rPr>
              <a:t>Conclusion</a:t>
            </a:r>
            <a:endParaRPr lang="en-US" altLang="zh-CN" sz="2800" b="1" dirty="0">
              <a:latin typeface="微软雅黑" charset="0"/>
              <a:ea typeface="微软雅黑" charset="0"/>
              <a:sym typeface="宋体" charset="0"/>
            </a:endParaRPr>
          </a:p>
        </p:txBody>
      </p:sp>
      <p:sp>
        <p:nvSpPr>
          <p:cNvPr id="25605" name="文本框 11"/>
          <p:cNvSpPr txBox="1"/>
          <p:nvPr/>
        </p:nvSpPr>
        <p:spPr>
          <a:xfrm>
            <a:off x="169863" y="1008063"/>
            <a:ext cx="12020550" cy="5262562"/>
          </a:xfrm>
          <a:prstGeom prst="rect">
            <a:avLst/>
          </a:prstGeom>
          <a:noFill/>
          <a:ln w="9525">
            <a:noFill/>
          </a:ln>
        </p:spPr>
        <p:txBody>
          <a:bodyPr wrap="square" anchor="t">
            <a:spAutoFit/>
          </a:bodyPr>
          <a:p>
            <a:pPr indent="0">
              <a:lnSpc>
                <a:spcPct val="200000"/>
              </a:lnSpc>
            </a:pPr>
            <a:r>
              <a:rPr lang="en-US" altLang="zh-CN" sz="2400">
                <a:latin typeface="微软雅黑" charset="0"/>
                <a:ea typeface="宋体" charset="0"/>
              </a:rPr>
              <a:t>	</a:t>
            </a:r>
            <a:r>
              <a:rPr lang="zh-CN" sz="2400">
                <a:latin typeface="微软雅黑" charset="0"/>
                <a:ea typeface="宋体" charset="0"/>
              </a:rPr>
              <a:t>Our lightweight pipeline begins with interpretable features, we employ a deterministic finite automaton to construct the complete student behaviours and we adopt a direct and effective strategy to extract the course features. We do our utmost to simplify the MOOC dropout problem, grasp the core features through two interpretable models. In the end, the student's dropout behaviour is explained at several levels, which enables instructors and video producers to make the most of online videos for future education.</a:t>
            </a:r>
            <a:endParaRPr lang="zh-CN" sz="2400">
              <a:latin typeface="微软雅黑" charset="0"/>
              <a:ea typeface="宋体" charset="0"/>
            </a:endParaRPr>
          </a:p>
        </p:txBody>
      </p:sp>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文本框 20"/>
          <p:cNvSpPr txBox="1"/>
          <p:nvPr/>
        </p:nvSpPr>
        <p:spPr>
          <a:xfrm>
            <a:off x="3840163" y="5519738"/>
            <a:ext cx="4506912" cy="522287"/>
          </a:xfrm>
          <a:prstGeom prst="rect">
            <a:avLst/>
          </a:prstGeom>
          <a:noFill/>
          <a:ln w="9525">
            <a:noFill/>
          </a:ln>
        </p:spPr>
        <p:txBody>
          <a:bodyPr wrap="none" anchor="t">
            <a:spAutoFit/>
          </a:bodyPr>
          <a:p>
            <a:pPr indent="0" algn="ctr"/>
            <a:r>
              <a:rPr lang="en-US" altLang="zh-CN" sz="2800" dirty="0">
                <a:solidFill>
                  <a:schemeClr val="bg1"/>
                </a:solidFill>
                <a:latin typeface="微软雅黑" pitchFamily="34" charset="-122"/>
                <a:ea typeface="微软雅黑" pitchFamily="34" charset="-122"/>
              </a:rPr>
              <a:t>Reporter</a:t>
            </a:r>
            <a:r>
              <a:rPr lang="zh-CN" altLang="en-US" sz="2800" dirty="0">
                <a:solidFill>
                  <a:schemeClr val="bg1"/>
                </a:solidFill>
                <a:latin typeface="微软雅黑" pitchFamily="34" charset="-122"/>
                <a:ea typeface="微软雅黑" pitchFamily="34" charset="-122"/>
              </a:rPr>
              <a:t>：</a:t>
            </a:r>
            <a:r>
              <a:rPr lang="en-US" altLang="zh-CN" sz="2800" dirty="0">
                <a:solidFill>
                  <a:schemeClr val="bg1"/>
                </a:solidFill>
                <a:latin typeface="微软雅黑" pitchFamily="34" charset="-122"/>
                <a:ea typeface="微软雅黑" pitchFamily="34" charset="-122"/>
              </a:rPr>
              <a:t>Deming Sheng</a:t>
            </a:r>
            <a:endParaRPr lang="zh-CN" altLang="en-US" sz="2800" dirty="0">
              <a:solidFill>
                <a:schemeClr val="bg1"/>
              </a:solidFill>
              <a:latin typeface="微软雅黑" pitchFamily="34" charset="-122"/>
              <a:ea typeface="微软雅黑" pitchFamily="34" charset="-122"/>
            </a:endParaRPr>
          </a:p>
        </p:txBody>
      </p:sp>
      <p:grpSp>
        <p:nvGrpSpPr>
          <p:cNvPr id="27650" name="组合 7"/>
          <p:cNvGrpSpPr/>
          <p:nvPr/>
        </p:nvGrpSpPr>
        <p:grpSpPr>
          <a:xfrm>
            <a:off x="2438400" y="3527425"/>
            <a:ext cx="7315200" cy="1381125"/>
            <a:chOff x="2438722" y="2756938"/>
            <a:chExt cx="7314565" cy="1380931"/>
          </a:xfrm>
        </p:grpSpPr>
        <p:sp>
          <p:nvSpPr>
            <p:cNvPr id="27651" name="文本框 11"/>
            <p:cNvSpPr txBox="1"/>
            <p:nvPr/>
          </p:nvSpPr>
          <p:spPr>
            <a:xfrm>
              <a:off x="2438722" y="3032358"/>
              <a:ext cx="7314565" cy="829945"/>
            </a:xfrm>
            <a:prstGeom prst="rect">
              <a:avLst/>
            </a:prstGeom>
            <a:noFill/>
            <a:ln w="9525">
              <a:noFill/>
            </a:ln>
          </p:spPr>
          <p:txBody>
            <a:bodyPr wrap="none" anchor="t">
              <a:spAutoFit/>
            </a:bodyPr>
            <a:p>
              <a:pPr indent="0" algn="ctr"/>
              <a:r>
                <a:rPr lang="en-US" altLang="zh-CN" sz="4800" b="1" dirty="0">
                  <a:solidFill>
                    <a:schemeClr val="bg1"/>
                  </a:solidFill>
                  <a:latin typeface="微软雅黑" charset="0"/>
                  <a:ea typeface="宋体" charset="0"/>
                </a:rPr>
                <a:t>Thanks for </a:t>
              </a:r>
              <a:r>
                <a:rPr lang="en-US" altLang="zh-CN" sz="4800">
                  <a:solidFill>
                    <a:schemeClr val="bg1"/>
                  </a:solidFill>
                  <a:latin typeface="微软雅黑" charset="0"/>
                  <a:ea typeface="宋体" charset="0"/>
                  <a:sym typeface="宋体" charset="0"/>
                </a:rPr>
                <a:t>your listening</a:t>
              </a:r>
              <a:endParaRPr lang="en-US" altLang="zh-CN" sz="4800" b="1" dirty="0">
                <a:solidFill>
                  <a:schemeClr val="bg1"/>
                </a:solidFill>
                <a:latin typeface="微软雅黑" charset="0"/>
                <a:ea typeface="微软雅黑" charset="0"/>
                <a:sym typeface="宋体" charset="0"/>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custDataLst>
              <p:tags r:id="rId1"/>
            </p:custDataLst>
          </p:nvPr>
        </p:nvPicPr>
        <p:blipFill rotWithShape="1">
          <a:blip r:embed="rId2"/>
          <a:srcRect/>
          <a:stretch>
            <a:fillRect/>
          </a:stretch>
        </p:blipFill>
        <p:spPr>
          <a:xfrm>
            <a:off x="5486395" y="883923"/>
            <a:ext cx="1219208" cy="1219208"/>
          </a:xfrm>
          <a:custGeom>
            <a:avLst/>
            <a:gdLst/>
            <a:ahLst/>
            <a:cxnLst>
              <a:cxn ang="3">
                <a:pos x="hc" y="t"/>
              </a:cxn>
              <a:cxn ang="cd2">
                <a:pos x="l" y="vc"/>
              </a:cxn>
              <a:cxn ang="cd4">
                <a:pos x="hc" y="b"/>
              </a:cxn>
              <a:cxn ang="0">
                <a:pos x="r" y="vc"/>
              </a:cxn>
            </a:cxnLst>
            <a:rect l="l" t="t" r="r" b="b"/>
            <a:pathLst>
              <a:path w="1920" h="1920">
                <a:moveTo>
                  <a:pt x="960" y="0"/>
                </a:moveTo>
                <a:lnTo>
                  <a:pt x="960" y="0"/>
                </a:lnTo>
                <a:lnTo>
                  <a:pt x="985" y="0"/>
                </a:lnTo>
                <a:cubicBezTo>
                  <a:pt x="1504" y="13"/>
                  <a:pt x="1920" y="438"/>
                  <a:pt x="1920" y="960"/>
                </a:cubicBezTo>
                <a:cubicBezTo>
                  <a:pt x="1920" y="1490"/>
                  <a:pt x="1490" y="1920"/>
                  <a:pt x="960" y="1920"/>
                </a:cubicBezTo>
                <a:cubicBezTo>
                  <a:pt x="430" y="1920"/>
                  <a:pt x="0" y="1490"/>
                  <a:pt x="0" y="960"/>
                </a:cubicBezTo>
                <a:cubicBezTo>
                  <a:pt x="0" y="438"/>
                  <a:pt x="416" y="13"/>
                  <a:pt x="935" y="0"/>
                </a:cubicBezTo>
                <a:lnTo>
                  <a:pt x="960" y="0"/>
                </a:lnTo>
                <a:close/>
              </a:path>
            </a:pathLst>
          </a:custGeom>
        </p:spPr>
      </p:pic>
      <p:sp>
        <p:nvSpPr>
          <p:cNvPr id="6" name="文本框 5"/>
          <p:cNvSpPr txBox="1"/>
          <p:nvPr>
            <p:custDataLst>
              <p:tags r:id="rId3"/>
            </p:custDataLst>
          </p:nvPr>
        </p:nvSpPr>
        <p:spPr>
          <a:xfrm>
            <a:off x="609600" y="2408238"/>
            <a:ext cx="10972800" cy="609600"/>
          </a:xfrm>
          <a:prstGeom prst="rect">
            <a:avLst/>
          </a:prstGeom>
          <a:noFill/>
        </p:spPr>
        <p:txBody>
          <a:bodyPr wrap="square" rtlCol="0" anchor="ctr">
            <a:noAutofit/>
          </a:bodyPr>
          <a:p>
            <a:pPr algn="ctr" fontAlgn="auto">
              <a:spcBef>
                <a:spcPts val="0"/>
              </a:spcBef>
              <a:spcAft>
                <a:spcPts val="0"/>
              </a:spcAft>
              <a:buSzPct val="100000"/>
              <a:buNone/>
            </a:pPr>
            <a:r>
              <a:rPr lang="en-US" altLang="zh-CN" sz="4000" b="1" spc="300" noProof="1" dirty="0">
                <a:solidFill>
                  <a:srgbClr val="FFFFFF"/>
                </a:solidFill>
                <a:latin typeface="American Typewriter Semibold" panose="02090604020004020304" charset="0"/>
                <a:ea typeface="微软雅黑" pitchFamily="34" charset="-122"/>
                <a:cs typeface="American Typewriter Semibold" panose="02090604020004020304" charset="0"/>
              </a:rPr>
              <a:t>SEKE2021</a:t>
            </a:r>
            <a:endParaRPr lang="en-US" altLang="zh-CN" sz="4000" b="1" spc="300" noProof="1" dirty="0">
              <a:solidFill>
                <a:srgbClr val="FFFFFF"/>
              </a:solidFill>
              <a:latin typeface="American Typewriter Semibold" panose="02090604020004020304" charset="0"/>
              <a:ea typeface="微软雅黑" pitchFamily="34" charset="-122"/>
              <a:cs typeface="American Typewriter Semibold" panose="02090604020004020304" charset="0"/>
            </a:endParaRPr>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1265" name="组合 11"/>
          <p:cNvGrpSpPr/>
          <p:nvPr/>
        </p:nvGrpSpPr>
        <p:grpSpPr>
          <a:xfrm>
            <a:off x="2822575" y="885825"/>
            <a:ext cx="6546850" cy="5087938"/>
            <a:chOff x="5237" y="1003"/>
            <a:chExt cx="10310" cy="8014"/>
          </a:xfrm>
        </p:grpSpPr>
        <p:sp>
          <p:nvSpPr>
            <p:cNvPr id="4" name="矩形 3"/>
            <p:cNvSpPr/>
            <p:nvPr/>
          </p:nvSpPr>
          <p:spPr>
            <a:xfrm>
              <a:off x="5237" y="1003"/>
              <a:ext cx="1417" cy="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r>
                <a:rPr lang="en-US" altLang="zh-CN" sz="4000" b="1" strike="noStrike" noProof="1" dirty="0">
                  <a:solidFill>
                    <a:schemeClr val="tx1"/>
                  </a:solidFill>
                  <a:latin typeface="Microsoft YaHei" pitchFamily="34" charset="-122"/>
                  <a:ea typeface="Microsoft YaHei" pitchFamily="34" charset="-122"/>
                  <a:cs typeface="Times New Roman" panose="02020503050405090304" pitchFamily="18" charset="0"/>
                </a:rPr>
                <a:t>1</a:t>
              </a:r>
              <a:endParaRPr lang="en-US" altLang="zh-CN" sz="40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sp>
          <p:nvSpPr>
            <p:cNvPr id="11267" name="文本框 4"/>
            <p:cNvSpPr txBox="1"/>
            <p:nvPr/>
          </p:nvSpPr>
          <p:spPr>
            <a:xfrm>
              <a:off x="7710" y="1058"/>
              <a:ext cx="5723" cy="1307"/>
            </a:xfrm>
            <a:prstGeom prst="rect">
              <a:avLst/>
            </a:prstGeom>
            <a:noFill/>
            <a:ln w="9525">
              <a:noFill/>
            </a:ln>
          </p:spPr>
          <p:txBody>
            <a:bodyPr wrap="none" anchor="t">
              <a:spAutoFit/>
            </a:bodyPr>
            <a:p>
              <a:pPr indent="0"/>
              <a:r>
                <a:rPr lang="en-US" altLang="zh-CN" sz="4800" b="1" dirty="0">
                  <a:latin typeface="Microsoft YaHei" pitchFamily="34" charset="-122"/>
                  <a:ea typeface="Microsoft YaHei" pitchFamily="34" charset="-122"/>
                </a:rPr>
                <a:t>Introduction</a:t>
              </a:r>
              <a:endParaRPr lang="en-US" altLang="zh-CN" sz="4800" b="1" dirty="0">
                <a:latin typeface="Microsoft YaHei" pitchFamily="34" charset="-122"/>
                <a:ea typeface="Microsoft YaHei" pitchFamily="34" charset="-122"/>
              </a:endParaRPr>
            </a:p>
          </p:txBody>
        </p:sp>
        <p:sp>
          <p:nvSpPr>
            <p:cNvPr id="6" name="矩形 5"/>
            <p:cNvSpPr/>
            <p:nvPr/>
          </p:nvSpPr>
          <p:spPr>
            <a:xfrm>
              <a:off x="5237" y="3202"/>
              <a:ext cx="1417" cy="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r>
                <a:rPr lang="en-US" altLang="zh-CN" sz="4000" b="1" strike="noStrike" noProof="1" dirty="0">
                  <a:solidFill>
                    <a:schemeClr val="tx1"/>
                  </a:solidFill>
                  <a:latin typeface="Microsoft YaHei" pitchFamily="34" charset="-122"/>
                  <a:ea typeface="Microsoft YaHei" pitchFamily="34" charset="-122"/>
                  <a:cs typeface="Times New Roman" panose="02020503050405090304" pitchFamily="18" charset="0"/>
                </a:rPr>
                <a:t>2</a:t>
              </a:r>
              <a:endParaRPr lang="en-US" altLang="zh-CN" sz="40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sp>
          <p:nvSpPr>
            <p:cNvPr id="11269" name="文本框 6"/>
            <p:cNvSpPr txBox="1"/>
            <p:nvPr/>
          </p:nvSpPr>
          <p:spPr>
            <a:xfrm>
              <a:off x="7710" y="3257"/>
              <a:ext cx="7837" cy="1307"/>
            </a:xfrm>
            <a:prstGeom prst="rect">
              <a:avLst/>
            </a:prstGeom>
            <a:noFill/>
            <a:ln w="9525">
              <a:noFill/>
            </a:ln>
          </p:spPr>
          <p:txBody>
            <a:bodyPr wrap="none" anchor="t">
              <a:spAutoFit/>
            </a:bodyPr>
            <a:p>
              <a:pPr indent="0"/>
              <a:r>
                <a:rPr lang="en-US" altLang="zh-CN" sz="4800" b="1" dirty="0">
                  <a:latin typeface="Microsoft YaHei" pitchFamily="34" charset="-122"/>
                  <a:ea typeface="Microsoft YaHei" pitchFamily="34" charset="-122"/>
                </a:rPr>
                <a:t>Proposed Model</a:t>
              </a:r>
              <a:endParaRPr lang="en-US" altLang="zh-CN" sz="4800" b="1" dirty="0">
                <a:latin typeface="Microsoft YaHei" pitchFamily="34" charset="-122"/>
                <a:ea typeface="Microsoft YaHei" pitchFamily="34" charset="-122"/>
              </a:endParaRPr>
            </a:p>
          </p:txBody>
        </p:sp>
        <p:sp>
          <p:nvSpPr>
            <p:cNvPr id="8" name="矩形 7"/>
            <p:cNvSpPr/>
            <p:nvPr/>
          </p:nvSpPr>
          <p:spPr>
            <a:xfrm>
              <a:off x="5237" y="5401"/>
              <a:ext cx="1417" cy="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r>
                <a:rPr lang="en-US" altLang="zh-CN" sz="4000" b="1" strike="noStrike" noProof="1" dirty="0">
                  <a:solidFill>
                    <a:schemeClr val="tx1"/>
                  </a:solidFill>
                  <a:latin typeface="Microsoft YaHei" pitchFamily="34" charset="-122"/>
                  <a:ea typeface="Microsoft YaHei" pitchFamily="34" charset="-122"/>
                  <a:cs typeface="Times New Roman" panose="02020503050405090304" pitchFamily="18" charset="0"/>
                </a:rPr>
                <a:t>3</a:t>
              </a:r>
              <a:endParaRPr lang="en-US" altLang="zh-CN" sz="40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sp>
          <p:nvSpPr>
            <p:cNvPr id="11271" name="文本框 8"/>
            <p:cNvSpPr txBox="1"/>
            <p:nvPr/>
          </p:nvSpPr>
          <p:spPr>
            <a:xfrm>
              <a:off x="7710" y="5456"/>
              <a:ext cx="5981" cy="1307"/>
            </a:xfrm>
            <a:prstGeom prst="rect">
              <a:avLst/>
            </a:prstGeom>
            <a:noFill/>
            <a:ln w="9525">
              <a:noFill/>
            </a:ln>
          </p:spPr>
          <p:txBody>
            <a:bodyPr wrap="none" anchor="t">
              <a:spAutoFit/>
            </a:bodyPr>
            <a:p>
              <a:pPr indent="0"/>
              <a:r>
                <a:rPr lang="en-US" altLang="zh-CN" sz="4800" b="1" dirty="0">
                  <a:latin typeface="Microsoft YaHei" pitchFamily="34" charset="-122"/>
                  <a:ea typeface="Microsoft YaHei" pitchFamily="34" charset="-122"/>
                </a:rPr>
                <a:t>Experiments</a:t>
              </a:r>
              <a:endParaRPr lang="en-US" altLang="zh-CN" sz="4800" b="1" dirty="0">
                <a:latin typeface="Microsoft YaHei" pitchFamily="34" charset="-122"/>
                <a:ea typeface="Microsoft YaHei" pitchFamily="34" charset="-122"/>
              </a:endParaRPr>
            </a:p>
          </p:txBody>
        </p:sp>
        <p:sp>
          <p:nvSpPr>
            <p:cNvPr id="10" name="矩形 9"/>
            <p:cNvSpPr/>
            <p:nvPr/>
          </p:nvSpPr>
          <p:spPr>
            <a:xfrm>
              <a:off x="5237" y="7600"/>
              <a:ext cx="1417" cy="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fontAlgn="auto"/>
              <a:r>
                <a:rPr lang="en-US" altLang="zh-CN" sz="4000" b="1" strike="noStrike" noProof="1" dirty="0">
                  <a:solidFill>
                    <a:schemeClr val="tx1"/>
                  </a:solidFill>
                  <a:latin typeface="Microsoft YaHei" pitchFamily="34" charset="-122"/>
                  <a:ea typeface="Microsoft YaHei" pitchFamily="34" charset="-122"/>
                  <a:cs typeface="Times New Roman" panose="02020503050405090304" pitchFamily="18" charset="0"/>
                </a:rPr>
                <a:t>4</a:t>
              </a:r>
              <a:endParaRPr lang="en-US" altLang="zh-CN" sz="40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sp>
          <p:nvSpPr>
            <p:cNvPr id="11273" name="文本框 10"/>
            <p:cNvSpPr txBox="1"/>
            <p:nvPr/>
          </p:nvSpPr>
          <p:spPr>
            <a:xfrm>
              <a:off x="7710" y="7655"/>
              <a:ext cx="5328" cy="1307"/>
            </a:xfrm>
            <a:prstGeom prst="rect">
              <a:avLst/>
            </a:prstGeom>
            <a:noFill/>
            <a:ln w="9525">
              <a:noFill/>
            </a:ln>
          </p:spPr>
          <p:txBody>
            <a:bodyPr wrap="none" anchor="t">
              <a:spAutoFit/>
            </a:bodyPr>
            <a:p>
              <a:pPr indent="0"/>
              <a:r>
                <a:rPr lang="en-US" altLang="zh-CN" sz="4800" b="1" dirty="0">
                  <a:latin typeface="Microsoft YaHei" pitchFamily="34" charset="-122"/>
                  <a:ea typeface="Microsoft YaHei" pitchFamily="34" charset="-122"/>
                </a:rPr>
                <a:t>Conclusion</a:t>
              </a:r>
              <a:endParaRPr lang="en-US" altLang="zh-CN" sz="4800" b="1" dirty="0">
                <a:latin typeface="Microsoft YaHei" pitchFamily="34" charset="-122"/>
                <a:ea typeface="Microsoft YaHei" pitchFamily="34" charset="-122"/>
              </a:endParaRPr>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69863" y="168275"/>
            <a:ext cx="539750" cy="539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rPr>
              <a:t>1</a:t>
            </a:r>
            <a:endPar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cxnSp>
        <p:nvCxnSpPr>
          <p:cNvPr id="4" name="直接连接符 18"/>
          <p:cNvCxnSpPr/>
          <p:nvPr/>
        </p:nvCxnSpPr>
        <p:spPr>
          <a:xfrm>
            <a:off x="3541713" y="176213"/>
            <a:ext cx="1588" cy="53975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3315" name="图片 6" descr="图片包含 游戏机&#10;&#10;描述已自动生成"/>
          <p:cNvPicPr>
            <a:picLocks noChangeAspect="1"/>
          </p:cNvPicPr>
          <p:nvPr/>
        </p:nvPicPr>
        <p:blipFill>
          <a:blip r:embed="rId1"/>
          <a:stretch>
            <a:fillRect/>
          </a:stretch>
        </p:blipFill>
        <p:spPr>
          <a:xfrm>
            <a:off x="9348788" y="3683000"/>
            <a:ext cx="2476500" cy="863600"/>
          </a:xfrm>
          <a:prstGeom prst="rect">
            <a:avLst/>
          </a:prstGeom>
          <a:noFill/>
          <a:ln w="9525">
            <a:noFill/>
          </a:ln>
        </p:spPr>
      </p:pic>
      <p:sp>
        <p:nvSpPr>
          <p:cNvPr id="13316" name="文本框 5"/>
          <p:cNvSpPr txBox="1"/>
          <p:nvPr/>
        </p:nvSpPr>
        <p:spPr>
          <a:xfrm>
            <a:off x="1023938" y="185738"/>
            <a:ext cx="2198687" cy="522287"/>
          </a:xfrm>
          <a:prstGeom prst="rect">
            <a:avLst/>
          </a:prstGeom>
          <a:noFill/>
          <a:ln w="9525">
            <a:noFill/>
          </a:ln>
        </p:spPr>
        <p:txBody>
          <a:bodyPr wrap="none" anchor="t">
            <a:spAutoFit/>
          </a:bodyPr>
          <a:p>
            <a:pPr indent="0"/>
            <a:r>
              <a:rPr lang="en-US" altLang="zh-CN" sz="2800" b="1" dirty="0">
                <a:latin typeface="微软雅黑" charset="0"/>
                <a:ea typeface="宋体" charset="0"/>
                <a:sym typeface="宋体" charset="0"/>
              </a:rPr>
              <a:t>Introduction</a:t>
            </a:r>
            <a:endParaRPr lang="en-US" altLang="zh-CN" sz="2800" b="1" dirty="0">
              <a:latin typeface="微软雅黑" charset="0"/>
              <a:ea typeface="微软雅黑" charset="0"/>
              <a:sym typeface="宋体" charset="0"/>
            </a:endParaRPr>
          </a:p>
        </p:txBody>
      </p:sp>
      <p:sp>
        <p:nvSpPr>
          <p:cNvPr id="13317" name="文本框 1"/>
          <p:cNvSpPr txBox="1"/>
          <p:nvPr/>
        </p:nvSpPr>
        <p:spPr>
          <a:xfrm>
            <a:off x="180975" y="930275"/>
            <a:ext cx="11972925" cy="5632450"/>
          </a:xfrm>
          <a:prstGeom prst="rect">
            <a:avLst/>
          </a:prstGeom>
          <a:noFill/>
          <a:ln w="9525">
            <a:noFill/>
          </a:ln>
        </p:spPr>
        <p:txBody>
          <a:bodyPr wrap="square" anchor="t">
            <a:spAutoFit/>
          </a:bodyPr>
          <a:p>
            <a:pPr marL="342900" indent="-342900">
              <a:buFont typeface="Wingdings" panose="05000000000000000000" charset="0"/>
              <a:buChar char=""/>
            </a:pPr>
            <a:r>
              <a:rPr lang="zh-CN" altLang="en-US" sz="2400">
                <a:latin typeface="微软雅黑" charset="0"/>
                <a:ea typeface="宋体" charset="0"/>
              </a:rPr>
              <a:t>We simplify the MOOC dropout problem and describe some preliminary to make the pipeline interpretable. After that, we explore data analysis, feature engineering, model selection, model metrics and visualization as design parameters in the context of our lightweight pipeline. In the end, our pipeline achieves 69.52% AUC, 0.744 </a:t>
            </a:r>
            <a:r>
              <a:rPr lang="en-US" altLang="zh-CN" sz="2400">
                <a:latin typeface="微软雅黑" charset="0"/>
                <a:ea typeface="宋体" charset="0"/>
              </a:rPr>
              <a:t>R</a:t>
            </a:r>
            <a:r>
              <a:rPr lang="zh-CN" altLang="en-US" sz="2400">
                <a:latin typeface="微软雅黑" charset="0"/>
                <a:ea typeface="宋体" charset="0"/>
              </a:rPr>
              <a:t>-squared and 0.553    -squared with 0.982s inference time on the 20238 sample student data.</a:t>
            </a:r>
            <a:endParaRPr lang="zh-CN" altLang="en-US" sz="2400">
              <a:latin typeface="微软雅黑" charset="0"/>
              <a:ea typeface="宋体" charset="0"/>
            </a:endParaRPr>
          </a:p>
          <a:p>
            <a:pPr marL="342900" indent="-342900">
              <a:buFont typeface="Wingdings" panose="05000000000000000000" charset="0"/>
              <a:buChar char=""/>
            </a:pPr>
            <a:r>
              <a:rPr lang="zh-CN" altLang="en-US" sz="2400">
                <a:latin typeface="微软雅黑" charset="0"/>
                <a:ea typeface="宋体" charset="0"/>
              </a:rPr>
              <a:t>We adopt two interpretable models to provide in-depth insights into students dropout at several levels. Besides, we visualize the probability estimation and change trend of predicted label linked to feature values to longitudinally interpret the sample student behaviours.</a:t>
            </a:r>
            <a:endParaRPr lang="zh-CN" altLang="en-US" sz="2400">
              <a:latin typeface="微软雅黑" charset="0"/>
              <a:ea typeface="宋体" charset="0"/>
            </a:endParaRPr>
          </a:p>
          <a:p>
            <a:pPr marL="342900" indent="-342900">
              <a:buFont typeface="Wingdings" panose="05000000000000000000" charset="0"/>
              <a:buChar char=""/>
            </a:pPr>
            <a:r>
              <a:rPr lang="zh-CN" altLang="en-US" sz="2400">
                <a:latin typeface="微软雅黑" charset="0"/>
                <a:ea typeface="宋体" charset="0"/>
              </a:rPr>
              <a:t>We devise a deterministic finite automaton to construct the complete student behaviours, which overcomes the inherent limitation of the student engagement time. Moreover, we find that shorter videos and instructors speak fast is more engaging, which enables instructors to adjust MOOC videos for future education. </a:t>
            </a:r>
            <a:endParaRPr lang="zh-CN" altLang="en-US" sz="2400">
              <a:latin typeface="微软雅黑" charset="0"/>
              <a:ea typeface="微软雅黑" charset="0"/>
            </a:endParaRPr>
          </a:p>
        </p:txBody>
      </p:sp>
      <p:pic>
        <p:nvPicPr>
          <p:cNvPr id="13318" name="334E55B0-647D-440b-865C-3EC943EB4CBC-1" descr="wpsoffice"/>
          <p:cNvPicPr>
            <a:picLocks noChangeAspect="1"/>
          </p:cNvPicPr>
          <p:nvPr/>
        </p:nvPicPr>
        <p:blipFill>
          <a:blip r:embed="rId2"/>
          <a:stretch>
            <a:fillRect/>
          </a:stretch>
        </p:blipFill>
        <p:spPr>
          <a:xfrm>
            <a:off x="8239125" y="2444750"/>
            <a:ext cx="239713" cy="287338"/>
          </a:xfrm>
          <a:prstGeom prst="rect">
            <a:avLst/>
          </a:prstGeom>
          <a:noFill/>
          <a:ln w="9525">
            <a:noFill/>
          </a:ln>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69863" y="168275"/>
            <a:ext cx="539750" cy="539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rPr>
              <a:t>2</a:t>
            </a:r>
            <a:endPar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cxnSp>
        <p:nvCxnSpPr>
          <p:cNvPr id="4" name="直接连接符 18"/>
          <p:cNvCxnSpPr/>
          <p:nvPr/>
        </p:nvCxnSpPr>
        <p:spPr>
          <a:xfrm>
            <a:off x="4332288" y="168275"/>
            <a:ext cx="1588" cy="53975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5363" name="图片 6" descr="图片包含 游戏机&#10;&#10;描述已自动生成"/>
          <p:cNvPicPr>
            <a:picLocks noChangeAspect="1"/>
          </p:cNvPicPr>
          <p:nvPr/>
        </p:nvPicPr>
        <p:blipFill>
          <a:blip r:embed="rId1"/>
          <a:stretch>
            <a:fillRect/>
          </a:stretch>
        </p:blipFill>
        <p:spPr>
          <a:xfrm>
            <a:off x="9348788" y="3683000"/>
            <a:ext cx="2476500" cy="863600"/>
          </a:xfrm>
          <a:prstGeom prst="rect">
            <a:avLst/>
          </a:prstGeom>
          <a:noFill/>
          <a:ln w="9525">
            <a:noFill/>
          </a:ln>
        </p:spPr>
      </p:pic>
      <p:sp>
        <p:nvSpPr>
          <p:cNvPr id="15364" name="文本框 5"/>
          <p:cNvSpPr txBox="1"/>
          <p:nvPr/>
        </p:nvSpPr>
        <p:spPr>
          <a:xfrm>
            <a:off x="1023938" y="185738"/>
            <a:ext cx="2982912" cy="522287"/>
          </a:xfrm>
          <a:prstGeom prst="rect">
            <a:avLst/>
          </a:prstGeom>
          <a:noFill/>
          <a:ln w="9525">
            <a:noFill/>
          </a:ln>
        </p:spPr>
        <p:txBody>
          <a:bodyPr wrap="none" anchor="t">
            <a:spAutoFit/>
          </a:bodyPr>
          <a:p>
            <a:pPr indent="0"/>
            <a:r>
              <a:rPr lang="en-US" altLang="zh-CN" sz="2800" b="1" dirty="0">
                <a:latin typeface="Microsoft YaHei" pitchFamily="34" charset="-122"/>
                <a:ea typeface="Microsoft YaHei" pitchFamily="34" charset="-122"/>
                <a:sym typeface="宋体" charset="0"/>
              </a:rPr>
              <a:t>Proposed Model</a:t>
            </a:r>
            <a:endParaRPr lang="en-US" altLang="zh-CN" sz="2800" b="1" dirty="0">
              <a:latin typeface="微软雅黑" charset="0"/>
              <a:ea typeface="微软雅黑" charset="0"/>
              <a:sym typeface="宋体" charset="0"/>
            </a:endParaRPr>
          </a:p>
        </p:txBody>
      </p:sp>
      <p:pic>
        <p:nvPicPr>
          <p:cNvPr id="15365" name="图片 7" descr="pipeline2"/>
          <p:cNvPicPr>
            <a:picLocks noChangeAspect="1"/>
          </p:cNvPicPr>
          <p:nvPr/>
        </p:nvPicPr>
        <p:blipFill>
          <a:blip r:embed="rId2"/>
          <a:stretch>
            <a:fillRect/>
          </a:stretch>
        </p:blipFill>
        <p:spPr>
          <a:xfrm>
            <a:off x="833438" y="1103313"/>
            <a:ext cx="10058400" cy="5383212"/>
          </a:xfrm>
          <a:prstGeom prst="rect">
            <a:avLst/>
          </a:prstGeom>
          <a:noFill/>
          <a:ln w="9525">
            <a:noFill/>
          </a:ln>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69863" y="168275"/>
            <a:ext cx="539750" cy="539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rPr>
              <a:t>2</a:t>
            </a:r>
            <a:endPar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cxnSp>
        <p:nvCxnSpPr>
          <p:cNvPr id="4" name="直接连接符 18"/>
          <p:cNvCxnSpPr/>
          <p:nvPr/>
        </p:nvCxnSpPr>
        <p:spPr>
          <a:xfrm>
            <a:off x="4332288" y="168275"/>
            <a:ext cx="1588" cy="53975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7411" name="图片 6" descr="图片包含 游戏机&#10;&#10;描述已自动生成"/>
          <p:cNvPicPr>
            <a:picLocks noChangeAspect="1"/>
          </p:cNvPicPr>
          <p:nvPr/>
        </p:nvPicPr>
        <p:blipFill>
          <a:blip r:embed="rId1"/>
          <a:stretch>
            <a:fillRect/>
          </a:stretch>
        </p:blipFill>
        <p:spPr>
          <a:xfrm>
            <a:off x="9348788" y="3683000"/>
            <a:ext cx="2476500" cy="863600"/>
          </a:xfrm>
          <a:prstGeom prst="rect">
            <a:avLst/>
          </a:prstGeom>
          <a:noFill/>
          <a:ln w="9525">
            <a:noFill/>
          </a:ln>
        </p:spPr>
      </p:pic>
      <p:sp>
        <p:nvSpPr>
          <p:cNvPr id="17412" name="文本框 5"/>
          <p:cNvSpPr txBox="1"/>
          <p:nvPr/>
        </p:nvSpPr>
        <p:spPr>
          <a:xfrm>
            <a:off x="1023938" y="185738"/>
            <a:ext cx="2982912" cy="522287"/>
          </a:xfrm>
          <a:prstGeom prst="rect">
            <a:avLst/>
          </a:prstGeom>
          <a:noFill/>
          <a:ln w="9525">
            <a:noFill/>
          </a:ln>
        </p:spPr>
        <p:txBody>
          <a:bodyPr wrap="none" anchor="t">
            <a:spAutoFit/>
          </a:bodyPr>
          <a:p>
            <a:pPr indent="0"/>
            <a:r>
              <a:rPr lang="en-US" altLang="zh-CN" sz="2800" b="1" dirty="0">
                <a:latin typeface="Microsoft YaHei" pitchFamily="34" charset="-122"/>
                <a:ea typeface="Microsoft YaHei" pitchFamily="34" charset="-122"/>
                <a:sym typeface="宋体" charset="0"/>
              </a:rPr>
              <a:t>Proposed Model</a:t>
            </a:r>
            <a:endParaRPr lang="en-US" altLang="zh-CN" sz="2800" b="1" dirty="0">
              <a:latin typeface="微软雅黑" charset="0"/>
              <a:ea typeface="微软雅黑" charset="0"/>
              <a:sym typeface="宋体" charset="0"/>
            </a:endParaRPr>
          </a:p>
        </p:txBody>
      </p:sp>
      <p:sp>
        <p:nvSpPr>
          <p:cNvPr id="17413" name="文本框 9"/>
          <p:cNvSpPr txBox="1"/>
          <p:nvPr/>
        </p:nvSpPr>
        <p:spPr>
          <a:xfrm>
            <a:off x="4719638" y="185738"/>
            <a:ext cx="7270750" cy="522287"/>
          </a:xfrm>
          <a:prstGeom prst="rect">
            <a:avLst/>
          </a:prstGeom>
          <a:noFill/>
          <a:ln w="9525">
            <a:noFill/>
          </a:ln>
        </p:spPr>
        <p:txBody>
          <a:bodyPr wrap="none" anchor="t">
            <a:spAutoFit/>
          </a:bodyPr>
          <a:p>
            <a:pPr indent="0"/>
            <a:r>
              <a:rPr lang="zh-CN" altLang="en-US" sz="2800">
                <a:latin typeface="微软雅黑" charset="0"/>
                <a:ea typeface="宋体" charset="0"/>
                <a:sym typeface="宋体" charset="0"/>
              </a:rPr>
              <a:t>Data Processing and Feature Engineering</a:t>
            </a:r>
            <a:endParaRPr lang="zh-CN" altLang="en-US" sz="2800">
              <a:latin typeface="微软雅黑" charset="0"/>
              <a:ea typeface="宋体" charset="0"/>
              <a:sym typeface="宋体" charset="0"/>
            </a:endParaRPr>
          </a:p>
        </p:txBody>
      </p:sp>
      <p:pic>
        <p:nvPicPr>
          <p:cNvPr id="17414" name="图片 1" descr="dfa"/>
          <p:cNvPicPr>
            <a:picLocks noChangeAspect="1"/>
          </p:cNvPicPr>
          <p:nvPr/>
        </p:nvPicPr>
        <p:blipFill>
          <a:blip r:embed="rId2"/>
          <a:stretch>
            <a:fillRect/>
          </a:stretch>
        </p:blipFill>
        <p:spPr>
          <a:xfrm>
            <a:off x="1023938" y="1601788"/>
            <a:ext cx="10129837" cy="3852862"/>
          </a:xfrm>
          <a:prstGeom prst="rect">
            <a:avLst/>
          </a:prstGeom>
          <a:noFill/>
          <a:ln w="9525">
            <a:noFill/>
          </a:ln>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69863" y="168275"/>
            <a:ext cx="539750" cy="539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rPr>
              <a:t>2</a:t>
            </a:r>
            <a:endPar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cxnSp>
        <p:nvCxnSpPr>
          <p:cNvPr id="4" name="直接连接符 18"/>
          <p:cNvCxnSpPr/>
          <p:nvPr/>
        </p:nvCxnSpPr>
        <p:spPr>
          <a:xfrm>
            <a:off x="4332288" y="168275"/>
            <a:ext cx="1588" cy="53975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19459" name="图片 6" descr="图片包含 游戏机&#10;&#10;描述已自动生成"/>
          <p:cNvPicPr>
            <a:picLocks noChangeAspect="1"/>
          </p:cNvPicPr>
          <p:nvPr/>
        </p:nvPicPr>
        <p:blipFill>
          <a:blip r:embed="rId1"/>
          <a:stretch>
            <a:fillRect/>
          </a:stretch>
        </p:blipFill>
        <p:spPr>
          <a:xfrm>
            <a:off x="9348788" y="3921125"/>
            <a:ext cx="2476500" cy="863600"/>
          </a:xfrm>
          <a:prstGeom prst="rect">
            <a:avLst/>
          </a:prstGeom>
          <a:noFill/>
          <a:ln w="9525">
            <a:noFill/>
          </a:ln>
        </p:spPr>
      </p:pic>
      <p:sp>
        <p:nvSpPr>
          <p:cNvPr id="19460" name="文本框 5"/>
          <p:cNvSpPr txBox="1"/>
          <p:nvPr/>
        </p:nvSpPr>
        <p:spPr>
          <a:xfrm>
            <a:off x="1023938" y="185738"/>
            <a:ext cx="2982912" cy="522287"/>
          </a:xfrm>
          <a:prstGeom prst="rect">
            <a:avLst/>
          </a:prstGeom>
          <a:noFill/>
          <a:ln w="9525">
            <a:noFill/>
          </a:ln>
        </p:spPr>
        <p:txBody>
          <a:bodyPr wrap="none" anchor="t">
            <a:spAutoFit/>
          </a:bodyPr>
          <a:p>
            <a:pPr indent="0"/>
            <a:r>
              <a:rPr lang="en-US" altLang="zh-CN" sz="2800" b="1" dirty="0">
                <a:latin typeface="Microsoft YaHei" pitchFamily="34" charset="-122"/>
                <a:ea typeface="Microsoft YaHei" pitchFamily="34" charset="-122"/>
                <a:sym typeface="宋体" charset="0"/>
              </a:rPr>
              <a:t>Proposed Model</a:t>
            </a:r>
            <a:endParaRPr lang="en-US" altLang="zh-CN" sz="2800" b="1" dirty="0">
              <a:latin typeface="微软雅黑" charset="0"/>
              <a:ea typeface="微软雅黑" charset="0"/>
              <a:sym typeface="宋体" charset="0"/>
            </a:endParaRPr>
          </a:p>
        </p:txBody>
      </p:sp>
      <p:sp>
        <p:nvSpPr>
          <p:cNvPr id="19461" name="文本框 9"/>
          <p:cNvSpPr txBox="1"/>
          <p:nvPr/>
        </p:nvSpPr>
        <p:spPr>
          <a:xfrm>
            <a:off x="4719638" y="185738"/>
            <a:ext cx="7270750" cy="522287"/>
          </a:xfrm>
          <a:prstGeom prst="rect">
            <a:avLst/>
          </a:prstGeom>
          <a:noFill/>
          <a:ln w="9525">
            <a:noFill/>
          </a:ln>
        </p:spPr>
        <p:txBody>
          <a:bodyPr wrap="none" anchor="t">
            <a:spAutoFit/>
          </a:bodyPr>
          <a:p>
            <a:pPr indent="0"/>
            <a:r>
              <a:rPr lang="zh-CN" altLang="en-US" sz="2800">
                <a:latin typeface="微软雅黑" charset="0"/>
                <a:ea typeface="宋体" charset="0"/>
                <a:sym typeface="宋体" charset="0"/>
              </a:rPr>
              <a:t>Data Processing and Feature Engineering</a:t>
            </a:r>
            <a:endParaRPr lang="zh-CN" altLang="en-US" sz="2800">
              <a:latin typeface="微软雅黑" charset="0"/>
              <a:ea typeface="宋体" charset="0"/>
              <a:sym typeface="宋体" charset="0"/>
            </a:endParaRPr>
          </a:p>
        </p:txBody>
      </p:sp>
      <p:pic>
        <p:nvPicPr>
          <p:cNvPr id="19462" name="图片 4" descr="截屏2021-05-20 下午4.42.10"/>
          <p:cNvPicPr>
            <a:picLocks noChangeAspect="1"/>
          </p:cNvPicPr>
          <p:nvPr/>
        </p:nvPicPr>
        <p:blipFill>
          <a:blip r:embed="rId2"/>
          <a:stretch>
            <a:fillRect/>
          </a:stretch>
        </p:blipFill>
        <p:spPr>
          <a:xfrm>
            <a:off x="69850" y="3224213"/>
            <a:ext cx="5237163" cy="1655762"/>
          </a:xfrm>
          <a:prstGeom prst="rect">
            <a:avLst/>
          </a:prstGeom>
          <a:noFill/>
          <a:ln w="9525">
            <a:noFill/>
          </a:ln>
        </p:spPr>
      </p:pic>
      <p:pic>
        <p:nvPicPr>
          <p:cNvPr id="19463" name="图片 5" descr="截屏2021-05-20 下午4.43.00"/>
          <p:cNvPicPr>
            <a:picLocks noChangeAspect="1"/>
          </p:cNvPicPr>
          <p:nvPr/>
        </p:nvPicPr>
        <p:blipFill>
          <a:blip r:embed="rId3"/>
          <a:stretch>
            <a:fillRect/>
          </a:stretch>
        </p:blipFill>
        <p:spPr>
          <a:xfrm>
            <a:off x="122238" y="2171700"/>
            <a:ext cx="5153025" cy="684213"/>
          </a:xfrm>
          <a:prstGeom prst="rect">
            <a:avLst/>
          </a:prstGeom>
          <a:noFill/>
          <a:ln w="9525">
            <a:noFill/>
          </a:ln>
        </p:spPr>
      </p:pic>
      <p:pic>
        <p:nvPicPr>
          <p:cNvPr id="19464" name="图片 6" descr="heatmap"/>
          <p:cNvPicPr>
            <a:picLocks noChangeAspect="1"/>
          </p:cNvPicPr>
          <p:nvPr/>
        </p:nvPicPr>
        <p:blipFill>
          <a:blip r:embed="rId4"/>
          <a:stretch>
            <a:fillRect/>
          </a:stretch>
        </p:blipFill>
        <p:spPr>
          <a:xfrm>
            <a:off x="5322888" y="1597025"/>
            <a:ext cx="6804025" cy="4068763"/>
          </a:xfrm>
          <a:prstGeom prst="rect">
            <a:avLst/>
          </a:prstGeom>
          <a:noFill/>
          <a:ln w="9525">
            <a:noFill/>
          </a:ln>
        </p:spPr>
      </p:pic>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69863" y="168275"/>
            <a:ext cx="539750" cy="539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rPr>
              <a:t>3</a:t>
            </a:r>
            <a:endPar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cxnSp>
        <p:nvCxnSpPr>
          <p:cNvPr id="4" name="直接连接符 18"/>
          <p:cNvCxnSpPr/>
          <p:nvPr/>
        </p:nvCxnSpPr>
        <p:spPr>
          <a:xfrm>
            <a:off x="3541713" y="176213"/>
            <a:ext cx="1588" cy="53975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3556" name="文本框 5"/>
          <p:cNvSpPr txBox="1"/>
          <p:nvPr/>
        </p:nvSpPr>
        <p:spPr>
          <a:xfrm>
            <a:off x="1023938" y="185738"/>
            <a:ext cx="2295525" cy="522287"/>
          </a:xfrm>
          <a:prstGeom prst="rect">
            <a:avLst/>
          </a:prstGeom>
          <a:noFill/>
          <a:ln w="9525">
            <a:noFill/>
          </a:ln>
        </p:spPr>
        <p:txBody>
          <a:bodyPr wrap="none" anchor="t">
            <a:spAutoFit/>
          </a:bodyPr>
          <a:p>
            <a:pPr indent="0"/>
            <a:r>
              <a:rPr lang="en-US" altLang="zh-CN" sz="2800" b="1" dirty="0">
                <a:latin typeface="Microsoft YaHei" pitchFamily="34" charset="-122"/>
                <a:ea typeface="Microsoft YaHei" pitchFamily="34" charset="-122"/>
                <a:sym typeface="宋体" charset="0"/>
              </a:rPr>
              <a:t>Experiments</a:t>
            </a:r>
            <a:endParaRPr lang="en-US" altLang="zh-CN" sz="2800" b="1" dirty="0">
              <a:latin typeface="微软雅黑" charset="0"/>
              <a:ea typeface="微软雅黑" charset="0"/>
              <a:sym typeface="宋体" charset="0"/>
            </a:endParaRPr>
          </a:p>
        </p:txBody>
      </p:sp>
      <p:sp>
        <p:nvSpPr>
          <p:cNvPr id="21509" name="文本框 9"/>
          <p:cNvSpPr txBox="1"/>
          <p:nvPr/>
        </p:nvSpPr>
        <p:spPr>
          <a:xfrm>
            <a:off x="3879533" y="185738"/>
            <a:ext cx="4651375" cy="522287"/>
          </a:xfrm>
          <a:prstGeom prst="rect">
            <a:avLst/>
          </a:prstGeom>
          <a:noFill/>
          <a:ln w="9525">
            <a:noFill/>
          </a:ln>
        </p:spPr>
        <p:txBody>
          <a:bodyPr wrap="none" anchor="t">
            <a:spAutoFit/>
          </a:bodyPr>
          <a:p>
            <a:pPr indent="0"/>
            <a:r>
              <a:rPr lang="zh-CN" altLang="en-US" sz="2800">
                <a:latin typeface="微软雅黑" charset="0"/>
                <a:ea typeface="宋体" charset="0"/>
                <a:sym typeface="宋体" charset="0"/>
              </a:rPr>
              <a:t>Logistic Regression Model</a:t>
            </a:r>
            <a:endParaRPr lang="zh-CN" altLang="en-US" sz="2800">
              <a:latin typeface="微软雅黑" charset="0"/>
              <a:ea typeface="宋体" charset="0"/>
              <a:sym typeface="宋体" charset="0"/>
            </a:endParaRPr>
          </a:p>
        </p:txBody>
      </p:sp>
      <p:pic>
        <p:nvPicPr>
          <p:cNvPr id="5" name="图片 4" descr="截屏2021-05-20 下午9.33.01"/>
          <p:cNvPicPr>
            <a:picLocks noChangeAspect="1"/>
          </p:cNvPicPr>
          <p:nvPr/>
        </p:nvPicPr>
        <p:blipFill>
          <a:blip r:embed="rId1"/>
          <a:stretch>
            <a:fillRect/>
          </a:stretch>
        </p:blipFill>
        <p:spPr>
          <a:xfrm>
            <a:off x="2415540" y="786765"/>
            <a:ext cx="6744335" cy="876300"/>
          </a:xfrm>
          <a:prstGeom prst="rect">
            <a:avLst/>
          </a:prstGeom>
        </p:spPr>
      </p:pic>
      <p:pic>
        <p:nvPicPr>
          <p:cNvPr id="6" name="图片 5" descr="截屏2021-05-20 下午9.53.48"/>
          <p:cNvPicPr>
            <a:picLocks noChangeAspect="1"/>
          </p:cNvPicPr>
          <p:nvPr/>
        </p:nvPicPr>
        <p:blipFill>
          <a:blip r:embed="rId2"/>
          <a:stretch>
            <a:fillRect/>
          </a:stretch>
        </p:blipFill>
        <p:spPr>
          <a:xfrm>
            <a:off x="2471420" y="1859280"/>
            <a:ext cx="7468235" cy="876300"/>
          </a:xfrm>
          <a:prstGeom prst="rect">
            <a:avLst/>
          </a:prstGeom>
        </p:spPr>
      </p:pic>
      <p:pic>
        <p:nvPicPr>
          <p:cNvPr id="7" name="图片 6" descr="截屏2021-05-20 下午9.54.03"/>
          <p:cNvPicPr>
            <a:picLocks noChangeAspect="1"/>
          </p:cNvPicPr>
          <p:nvPr/>
        </p:nvPicPr>
        <p:blipFill>
          <a:blip r:embed="rId3"/>
          <a:stretch>
            <a:fillRect/>
          </a:stretch>
        </p:blipFill>
        <p:spPr>
          <a:xfrm>
            <a:off x="2275840" y="2931795"/>
            <a:ext cx="7468235" cy="876300"/>
          </a:xfrm>
          <a:prstGeom prst="rect">
            <a:avLst/>
          </a:prstGeom>
        </p:spPr>
      </p:pic>
      <p:pic>
        <p:nvPicPr>
          <p:cNvPr id="8" name="图片 7" descr="截屏2021-05-20 下午9.54.45"/>
          <p:cNvPicPr>
            <a:picLocks noChangeAspect="1"/>
          </p:cNvPicPr>
          <p:nvPr/>
        </p:nvPicPr>
        <p:blipFill>
          <a:blip r:embed="rId4"/>
          <a:stretch>
            <a:fillRect/>
          </a:stretch>
        </p:blipFill>
        <p:spPr>
          <a:xfrm>
            <a:off x="2359660" y="4004310"/>
            <a:ext cx="6744335" cy="965200"/>
          </a:xfrm>
          <a:prstGeom prst="rect">
            <a:avLst/>
          </a:prstGeom>
        </p:spPr>
      </p:pic>
      <p:pic>
        <p:nvPicPr>
          <p:cNvPr id="9" name="图片 8" descr="截屏2021-05-20 下午9.55.26"/>
          <p:cNvPicPr>
            <a:picLocks noChangeAspect="1"/>
          </p:cNvPicPr>
          <p:nvPr/>
        </p:nvPicPr>
        <p:blipFill>
          <a:blip r:embed="rId5"/>
          <a:stretch>
            <a:fillRect/>
          </a:stretch>
        </p:blipFill>
        <p:spPr>
          <a:xfrm>
            <a:off x="2471420" y="5165725"/>
            <a:ext cx="5981700" cy="762000"/>
          </a:xfrm>
          <a:prstGeom prst="rect">
            <a:avLst/>
          </a:prstGeom>
        </p:spPr>
      </p:pic>
      <p:pic>
        <p:nvPicPr>
          <p:cNvPr id="10" name="图片 9" descr="截屏2021-05-20 下午10.00.40"/>
          <p:cNvPicPr>
            <a:picLocks noChangeAspect="1"/>
          </p:cNvPicPr>
          <p:nvPr/>
        </p:nvPicPr>
        <p:blipFill>
          <a:blip r:embed="rId6"/>
          <a:stretch>
            <a:fillRect/>
          </a:stretch>
        </p:blipFill>
        <p:spPr>
          <a:xfrm>
            <a:off x="2457450" y="6123940"/>
            <a:ext cx="7391000" cy="683895"/>
          </a:xfrm>
          <a:prstGeom prst="rect">
            <a:avLst/>
          </a:prstGeom>
        </p:spPr>
      </p:pic>
    </p:spTree>
    <p:custDataLst>
      <p:tags r:id="rId7"/>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69863" y="168275"/>
            <a:ext cx="539750" cy="539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rPr>
              <a:t>3</a:t>
            </a:r>
            <a:endPar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cxnSp>
        <p:nvCxnSpPr>
          <p:cNvPr id="4" name="直接连接符 18"/>
          <p:cNvCxnSpPr/>
          <p:nvPr/>
        </p:nvCxnSpPr>
        <p:spPr>
          <a:xfrm>
            <a:off x="3541713" y="176213"/>
            <a:ext cx="1588" cy="53975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3556" name="文本框 5"/>
          <p:cNvSpPr txBox="1"/>
          <p:nvPr/>
        </p:nvSpPr>
        <p:spPr>
          <a:xfrm>
            <a:off x="1023938" y="185738"/>
            <a:ext cx="2295525" cy="522287"/>
          </a:xfrm>
          <a:prstGeom prst="rect">
            <a:avLst/>
          </a:prstGeom>
          <a:noFill/>
          <a:ln w="9525">
            <a:noFill/>
          </a:ln>
        </p:spPr>
        <p:txBody>
          <a:bodyPr wrap="none" anchor="t">
            <a:spAutoFit/>
          </a:bodyPr>
          <a:p>
            <a:pPr indent="0"/>
            <a:r>
              <a:rPr lang="en-US" altLang="zh-CN" sz="2800" b="1" dirty="0">
                <a:latin typeface="Microsoft YaHei" pitchFamily="34" charset="-122"/>
                <a:ea typeface="Microsoft YaHei" pitchFamily="34" charset="-122"/>
                <a:sym typeface="宋体" charset="0"/>
              </a:rPr>
              <a:t>Experiments</a:t>
            </a:r>
            <a:endParaRPr lang="en-US" altLang="zh-CN" sz="2800" b="1" dirty="0">
              <a:latin typeface="微软雅黑" charset="0"/>
              <a:ea typeface="微软雅黑" charset="0"/>
              <a:sym typeface="宋体" charset="0"/>
            </a:endParaRPr>
          </a:p>
        </p:txBody>
      </p:sp>
      <p:pic>
        <p:nvPicPr>
          <p:cNvPr id="11" name="图片 10" descr="截屏2021-05-20 下午10.21.13"/>
          <p:cNvPicPr>
            <a:picLocks noChangeAspect="1"/>
          </p:cNvPicPr>
          <p:nvPr/>
        </p:nvPicPr>
        <p:blipFill>
          <a:blip r:embed="rId1"/>
          <a:stretch>
            <a:fillRect/>
          </a:stretch>
        </p:blipFill>
        <p:spPr>
          <a:xfrm>
            <a:off x="90170" y="1557020"/>
            <a:ext cx="5924015" cy="3420000"/>
          </a:xfrm>
          <a:prstGeom prst="rect">
            <a:avLst/>
          </a:prstGeom>
        </p:spPr>
      </p:pic>
      <p:pic>
        <p:nvPicPr>
          <p:cNvPr id="12" name="图片 11" descr="截屏2021-05-20 下午10.22.21"/>
          <p:cNvPicPr>
            <a:picLocks noChangeAspect="1"/>
          </p:cNvPicPr>
          <p:nvPr/>
        </p:nvPicPr>
        <p:blipFill>
          <a:blip r:embed="rId2"/>
          <a:stretch>
            <a:fillRect/>
          </a:stretch>
        </p:blipFill>
        <p:spPr>
          <a:xfrm>
            <a:off x="6094095" y="1988820"/>
            <a:ext cx="5968460" cy="2556000"/>
          </a:xfrm>
          <a:prstGeom prst="rect">
            <a:avLst/>
          </a:prstGeom>
        </p:spPr>
      </p:pic>
      <p:sp>
        <p:nvSpPr>
          <p:cNvPr id="21509" name="文本框 9"/>
          <p:cNvSpPr txBox="1"/>
          <p:nvPr/>
        </p:nvSpPr>
        <p:spPr>
          <a:xfrm>
            <a:off x="3879533" y="185738"/>
            <a:ext cx="5179060" cy="521970"/>
          </a:xfrm>
          <a:prstGeom prst="rect">
            <a:avLst/>
          </a:prstGeom>
          <a:noFill/>
          <a:ln w="9525">
            <a:noFill/>
          </a:ln>
        </p:spPr>
        <p:txBody>
          <a:bodyPr wrap="none" anchor="t">
            <a:spAutoFit/>
          </a:bodyPr>
          <a:p>
            <a:pPr indent="0" algn="l"/>
            <a:r>
              <a:rPr lang="en-US" altLang="zh-CN" sz="2800">
                <a:latin typeface="微软雅黑" charset="0"/>
                <a:ea typeface="宋体" charset="0"/>
                <a:sym typeface="宋体" charset="0"/>
              </a:rPr>
              <a:t>LR Model</a:t>
            </a:r>
            <a:r>
              <a:rPr lang="zh-CN" altLang="en-US" sz="2800">
                <a:latin typeface="微软雅黑" charset="0"/>
                <a:ea typeface="宋体" charset="0"/>
                <a:sym typeface="宋体" charset="0"/>
              </a:rPr>
              <a:t> Level Interpretation</a:t>
            </a:r>
            <a:endParaRPr lang="zh-CN" altLang="en-US" sz="2800">
              <a:latin typeface="微软雅黑" charset="0"/>
              <a:ea typeface="宋体" charset="0"/>
              <a:sym typeface="宋体" charset="0"/>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169863" y="168275"/>
            <a:ext cx="539750" cy="539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fontAlgn="auto"/>
            <a:r>
              <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rPr>
              <a:t>3</a:t>
            </a:r>
            <a:endParaRPr lang="en-US" altLang="zh-CN" sz="2800" b="1" strike="noStrike" noProof="1" dirty="0">
              <a:solidFill>
                <a:schemeClr val="tx1"/>
              </a:solidFill>
              <a:latin typeface="Microsoft YaHei" pitchFamily="34" charset="-122"/>
              <a:ea typeface="Microsoft YaHei" pitchFamily="34" charset="-122"/>
              <a:cs typeface="Times New Roman" panose="02020503050405090304" pitchFamily="18" charset="0"/>
            </a:endParaRPr>
          </a:p>
        </p:txBody>
      </p:sp>
      <p:cxnSp>
        <p:nvCxnSpPr>
          <p:cNvPr id="4" name="直接连接符 18"/>
          <p:cNvCxnSpPr/>
          <p:nvPr/>
        </p:nvCxnSpPr>
        <p:spPr>
          <a:xfrm>
            <a:off x="3541713" y="176213"/>
            <a:ext cx="1588" cy="53975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sp>
        <p:nvSpPr>
          <p:cNvPr id="23556" name="文本框 5"/>
          <p:cNvSpPr txBox="1"/>
          <p:nvPr/>
        </p:nvSpPr>
        <p:spPr>
          <a:xfrm>
            <a:off x="1023938" y="185738"/>
            <a:ext cx="2295525" cy="522287"/>
          </a:xfrm>
          <a:prstGeom prst="rect">
            <a:avLst/>
          </a:prstGeom>
          <a:noFill/>
          <a:ln w="9525">
            <a:noFill/>
          </a:ln>
        </p:spPr>
        <p:txBody>
          <a:bodyPr wrap="none" anchor="t">
            <a:spAutoFit/>
          </a:bodyPr>
          <a:p>
            <a:pPr indent="0"/>
            <a:r>
              <a:rPr lang="en-US" altLang="zh-CN" sz="2800" b="1" dirty="0">
                <a:latin typeface="Microsoft YaHei" pitchFamily="34" charset="-122"/>
                <a:ea typeface="Microsoft YaHei" pitchFamily="34" charset="-122"/>
                <a:sym typeface="宋体" charset="0"/>
              </a:rPr>
              <a:t>Experiments</a:t>
            </a:r>
            <a:endParaRPr lang="en-US" altLang="zh-CN" sz="2800" b="1" dirty="0">
              <a:latin typeface="微软雅黑" charset="0"/>
              <a:ea typeface="微软雅黑" charset="0"/>
              <a:sym typeface="宋体" charset="0"/>
            </a:endParaRPr>
          </a:p>
        </p:txBody>
      </p:sp>
      <p:pic>
        <p:nvPicPr>
          <p:cNvPr id="2" name="图片 1" descr="截屏2021-05-20 下午10.28.42"/>
          <p:cNvPicPr>
            <a:picLocks noChangeAspect="1"/>
          </p:cNvPicPr>
          <p:nvPr/>
        </p:nvPicPr>
        <p:blipFill>
          <a:blip r:embed="rId1"/>
          <a:stretch>
            <a:fillRect/>
          </a:stretch>
        </p:blipFill>
        <p:spPr>
          <a:xfrm>
            <a:off x="31750" y="1532890"/>
            <a:ext cx="12128500" cy="3792220"/>
          </a:xfrm>
          <a:prstGeom prst="rect">
            <a:avLst/>
          </a:prstGeom>
        </p:spPr>
      </p:pic>
      <p:sp>
        <p:nvSpPr>
          <p:cNvPr id="21509" name="文本框 9"/>
          <p:cNvSpPr txBox="1"/>
          <p:nvPr/>
        </p:nvSpPr>
        <p:spPr>
          <a:xfrm>
            <a:off x="3879533" y="185738"/>
            <a:ext cx="5561330" cy="521970"/>
          </a:xfrm>
          <a:prstGeom prst="rect">
            <a:avLst/>
          </a:prstGeom>
          <a:noFill/>
          <a:ln w="9525">
            <a:noFill/>
          </a:ln>
        </p:spPr>
        <p:txBody>
          <a:bodyPr wrap="none" anchor="t">
            <a:spAutoFit/>
          </a:bodyPr>
          <a:p>
            <a:pPr indent="0" algn="l"/>
            <a:r>
              <a:rPr lang="en-US" altLang="zh-CN" sz="2800">
                <a:latin typeface="微软雅黑" charset="0"/>
                <a:ea typeface="宋体" charset="0"/>
                <a:sym typeface="宋体" charset="0"/>
              </a:rPr>
              <a:t>LR </a:t>
            </a:r>
            <a:r>
              <a:rPr lang="zh-CN" altLang="en-US" sz="2800">
                <a:latin typeface="微软雅黑" charset="0"/>
                <a:ea typeface="宋体" charset="0"/>
                <a:sym typeface="宋体" charset="0"/>
              </a:rPr>
              <a:t>Instance Level Interpretation</a:t>
            </a:r>
            <a:endParaRPr lang="zh-CN" altLang="en-US" sz="2800">
              <a:latin typeface="微软雅黑" charset="0"/>
              <a:ea typeface="宋体" charset="0"/>
              <a:sym typeface="宋体" charset="0"/>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SPECIAL_SOURCE" val="bdnull"/>
</p:tagLst>
</file>

<file path=ppt/tags/tag11.xml><?xml version="1.0" encoding="utf-8"?>
<p:tagLst xmlns:p="http://schemas.openxmlformats.org/presentationml/2006/main">
  <p:tag name="KSO_WM_SPECIAL_SOURCE" val="bdnull"/>
</p:tagLst>
</file>

<file path=ppt/tags/tag12.xml><?xml version="1.0" encoding="utf-8"?>
<p:tagLst xmlns:p="http://schemas.openxmlformats.org/presentationml/2006/main">
  <p:tag name="KSO_WM_SPECIAL_SOURCE" val="bdnull"/>
</p:tagLst>
</file>

<file path=ppt/tags/tag13.xml><?xml version="1.0" encoding="utf-8"?>
<p:tagLst xmlns:p="http://schemas.openxmlformats.org/presentationml/2006/main">
  <p:tag name="KSO_WM_SPECIAL_SOURCE" val="bdnull"/>
</p:tagLst>
</file>

<file path=ppt/tags/tag14.xml><?xml version="1.0" encoding="utf-8"?>
<p:tagLst xmlns:p="http://schemas.openxmlformats.org/presentationml/2006/main">
  <p:tag name="KSO_WM_SPECIAL_SOURCE" val="bdnull"/>
</p:tagLst>
</file>

<file path=ppt/tags/tag15.xml><?xml version="1.0" encoding="utf-8"?>
<p:tagLst xmlns:p="http://schemas.openxmlformats.org/presentationml/2006/main">
  <p:tag name="KSO_WM_SPECIAL_SOURCE" val="bdnull"/>
</p:tagLst>
</file>

<file path=ppt/tags/tag16.xml><?xml version="1.0" encoding="utf-8"?>
<p:tagLst xmlns:p="http://schemas.openxmlformats.org/presentationml/2006/main">
  <p:tag name="KSO_WM_SPECIAL_SOURCE" val="bdnull"/>
</p:tagLst>
</file>

<file path=ppt/tags/tag17.xml><?xml version="1.0" encoding="utf-8"?>
<p:tagLst xmlns:p="http://schemas.openxmlformats.org/presentationml/2006/main">
  <p:tag name="KSO_WM_SPECIAL_SOURCE" val="bdnull"/>
</p:tagLst>
</file>

<file path=ppt/tags/tag18.xml><?xml version="1.0" encoding="utf-8"?>
<p:tagLst xmlns:p="http://schemas.openxmlformats.org/presentationml/2006/main">
  <p:tag name="KSO_WM_SPECIAL_SOURCE" val="bdnull"/>
</p:tagLst>
</file>

<file path=ppt/tags/tag19.xml><?xml version="1.0" encoding="utf-8"?>
<p:tagLst xmlns:p="http://schemas.openxmlformats.org/presentationml/2006/main">
  <p:tag name="KSO_WM_SPECIAL_SOURCE" val="bdnul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p="http://schemas.openxmlformats.org/presentationml/2006/main">
  <p:tag name="KSO_WM_SPECIAL_SOURCE" val="bdnull"/>
</p:tagLst>
</file>

<file path=ppt/tags/tag21.xml><?xml version="1.0" encoding="utf-8"?>
<p:tagLst xmlns:p="http://schemas.openxmlformats.org/presentationml/2006/main">
  <p:tag name="KSO_WM_UNIT_VALUE" val="338*338"/>
  <p:tag name="KSO_WM_UNIT_HIGHLIGHT" val="0"/>
  <p:tag name="KSO_WM_UNIT_COMPATIBLE" val="0"/>
  <p:tag name="KSO_WM_UNIT_DIAGRAM_ISNUMVISUAL" val="0"/>
  <p:tag name="KSO_WM_UNIT_DIAGRAM_ISREFERUNIT" val="0"/>
  <p:tag name="KSO_WM_UNIT_TYPE" val="d"/>
  <p:tag name="KSO_WM_UNIT_INDEX" val="1"/>
  <p:tag name="KSO_WM_UNIT_ID" val="diagram20207580_1*d*1"/>
  <p:tag name="KSO_WM_TEMPLATE_CATEGORY" val="diagram"/>
  <p:tag name="KSO_WM_TEMPLATE_INDEX" val="20207580"/>
  <p:tag name="KSO_WM_UNIT_LAYERLEVEL" val="1"/>
  <p:tag name="KSO_WM_TAG_VERSION" val="1.0"/>
  <p:tag name="KSO_WM_BEAUTIFY_FLAG" val="#wm#"/>
  <p:tag name="KSO_WM_CHIP_GROUPID" val="5e7310da9a230a26b9e88a19"/>
  <p:tag name="KSO_WM_CHIP_XID" val="5e7310da9a230a26b9e88a1a"/>
  <p:tag name="KSO_WM_UNIT_DEC_AREA_ID" val="86b235002ce7495c95ae81dc739100d9"/>
  <p:tag name="KSO_WM_ASSEMBLE_CHIP_INDEX" val="a79229d9c3b14612b3a42d48f3fb74b1"/>
  <p:tag name="KSO_WM_UNIT_PLACING_PICTURE" val="a79229d9c3b14612b3a42d48f3fb74b1"/>
  <p:tag name="KSO_WM_TEMPLATE_ASSEMBLE_XID" val="5eeb859ea758c1ec0b708988"/>
  <p:tag name="KSO_WM_TEMPLATE_ASSEMBLE_GROUPID" val="5eeb859ea758c1ec0b708988"/>
</p:tagLst>
</file>

<file path=ppt/tags/tag22.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7580_1*a*1"/>
  <p:tag name="KSO_WM_TEMPLATE_CATEGORY" val="diagram"/>
  <p:tag name="KSO_WM_TEMPLATE_INDEX" val="2020758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7e5414493ab94463acf8e31726d0bc24"/>
  <p:tag name="KSO_WM_ASSEMBLE_CHIP_INDEX" val="9e2e007f34484240880e92e71bcbdbfe"/>
  <p:tag name="KSO_WM_UNIT_TEXT_FILL_FORE_SCHEMECOLOR_INDEX_BRIGHTNESS" val="0"/>
  <p:tag name="KSO_WM_UNIT_TEXT_FILL_FORE_SCHEMECOLOR_INDEX" val="13"/>
  <p:tag name="KSO_WM_UNIT_TEXT_FILL_TYPE" val="1"/>
  <p:tag name="KSO_WM_TEMPLATE_ASSEMBLE_XID" val="5eeb859ea758c1ec0b708988"/>
  <p:tag name="KSO_WM_TEMPLATE_ASSEMBLE_GROUPID" val="5eeb859ea758c1ec0b708988"/>
</p:tagLst>
</file>

<file path=ppt/tags/tag23.xml><?xml version="1.0" encoding="utf-8"?>
<p:tagLst xmlns:p="http://schemas.openxmlformats.org/presentationml/2006/main">
  <p:tag name="KSO_WM_SPECIAL_SOURCE" val="bdnul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80_1*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7580"/>
  <p:tag name="KSO_WM_UNIT_VALUE" val="530"/>
  <p:tag name="KSO_WM_TEMPLATE_ASSEMBLE_XID" val="5eeb859ea758c1ec0b708988"/>
  <p:tag name="KSO_WM_TEMPLATE_ASSEMBLE_GROUPID" val="5eeb859ea758c1ec0b708988"/>
</p:tagLst>
</file>

<file path=ppt/tags/tag5.xml><?xml version="1.0" encoding="utf-8"?>
<p:tagLst xmlns:p="http://schemas.openxmlformats.org/presentationml/2006/main">
  <p:tag name="KSO_WM_UNIT_VALUE" val="338*338"/>
  <p:tag name="KSO_WM_UNIT_HIGHLIGHT" val="0"/>
  <p:tag name="KSO_WM_UNIT_COMPATIBLE" val="0"/>
  <p:tag name="KSO_WM_UNIT_DIAGRAM_ISNUMVISUAL" val="0"/>
  <p:tag name="KSO_WM_UNIT_DIAGRAM_ISREFERUNIT" val="0"/>
  <p:tag name="KSO_WM_UNIT_TYPE" val="d"/>
  <p:tag name="KSO_WM_UNIT_INDEX" val="1"/>
  <p:tag name="KSO_WM_UNIT_ID" val="diagram20207580_1*d*1"/>
  <p:tag name="KSO_WM_TEMPLATE_CATEGORY" val="diagram"/>
  <p:tag name="KSO_WM_TEMPLATE_INDEX" val="20207580"/>
  <p:tag name="KSO_WM_UNIT_LAYERLEVEL" val="1"/>
  <p:tag name="KSO_WM_TAG_VERSION" val="1.0"/>
  <p:tag name="KSO_WM_BEAUTIFY_FLAG" val="#wm#"/>
  <p:tag name="KSO_WM_CHIP_GROUPID" val="5e7310da9a230a26b9e88a19"/>
  <p:tag name="KSO_WM_CHIP_XID" val="5e7310da9a230a26b9e88a1a"/>
  <p:tag name="KSO_WM_UNIT_DEC_AREA_ID" val="86b235002ce7495c95ae81dc739100d9"/>
  <p:tag name="KSO_WM_ASSEMBLE_CHIP_INDEX" val="a79229d9c3b14612b3a42d48f3fb74b1"/>
  <p:tag name="KSO_WM_UNIT_PLACING_PICTURE" val="a79229d9c3b14612b3a42d48f3fb74b1"/>
  <p:tag name="KSO_WM_TEMPLATE_ASSEMBLE_XID" val="5eeb859ea758c1ec0b708988"/>
  <p:tag name="KSO_WM_TEMPLATE_ASSEMBLE_GROUPID" val="5eeb859ea758c1ec0b708988"/>
</p:tagLst>
</file>

<file path=ppt/tags/tag6.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7580_1*a*1"/>
  <p:tag name="KSO_WM_TEMPLATE_CATEGORY" val="diagram"/>
  <p:tag name="KSO_WM_TEMPLATE_INDEX" val="2020758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7e5414493ab94463acf8e31726d0bc24"/>
  <p:tag name="KSO_WM_ASSEMBLE_CHIP_INDEX" val="9e2e007f34484240880e92e71bcbdbfe"/>
  <p:tag name="KSO_WM_UNIT_TEXT_FILL_FORE_SCHEMECOLOR_INDEX_BRIGHTNESS" val="0"/>
  <p:tag name="KSO_WM_UNIT_TEXT_FILL_FORE_SCHEMECOLOR_INDEX" val="13"/>
  <p:tag name="KSO_WM_UNIT_TEXT_FILL_TYPE" val="1"/>
  <p:tag name="KSO_WM_TEMPLATE_ASSEMBLE_XID" val="5eeb859ea758c1ec0b708988"/>
  <p:tag name="KSO_WM_TEMPLATE_ASSEMBLE_GROUPID" val="5eeb859ea758c1ec0b708988"/>
</p:tagLst>
</file>

<file path=ppt/tags/tag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80_1*f*1"/>
  <p:tag name="KSO_WM_TEMPLATE_CATEGORY" val="diagram"/>
  <p:tag name="KSO_WM_TEMPLATE_INDEX" val="20207580"/>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1bc525b955fa4458854a00f37733740d"/>
  <p:tag name="KSO_WM_ASSEMBLE_CHIP_INDEX" val="b589ba6831414df7949edea9461c529f"/>
  <p:tag name="KSO_WM_UNIT_TEXT_FILL_FORE_SCHEMECOLOR_INDEX_BRIGHTNESS" val="0.25"/>
  <p:tag name="KSO_WM_UNIT_TEXT_FILL_FORE_SCHEMECOLOR_INDEX" val="13"/>
  <p:tag name="KSO_WM_UNIT_TEXT_FILL_TYPE" val="1"/>
  <p:tag name="KSO_WM_TEMPLATE_ASSEMBLE_XID" val="5eeb859ea758c1ec0b708988"/>
  <p:tag name="KSO_WM_TEMPLATE_ASSEMBLE_GROUPID" val="5eeb859ea758c1ec0b708988"/>
</p:tagLst>
</file>

<file path=ppt/tags/tag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07580_1*f*2"/>
  <p:tag name="KSO_WM_TEMPLATE_CATEGORY" val="diagram"/>
  <p:tag name="KSO_WM_TEMPLATE_INDEX" val="20207580"/>
  <p:tag name="KSO_WM_UNIT_LAYERLEVEL" val="1"/>
  <p:tag name="KSO_WM_TAG_VERSION" val="1.0"/>
  <p:tag name="KSO_WM_BEAUTIFY_FLAG" val="#wm#"/>
  <p:tag name="KSO_WM_UNIT_DEFAULT_FONT" val="14;20;2"/>
  <p:tag name="KSO_WM_UNIT_BLOCK" val="0"/>
  <p:tag name="KSO_WM_UNIT_VALUE" val="240"/>
  <p:tag name="KSO_WM_UNIT_SHOW_EDIT_AREA_INDICATION" val="1"/>
  <p:tag name="KSO_WM_CHIP_GROUPID" val="5e6b05596848fb12bee65ac8"/>
  <p:tag name="KSO_WM_CHIP_XID" val="5e6b05596848fb12bee65aca"/>
  <p:tag name="KSO_WM_UNIT_DEC_AREA_ID" val="85cef206b3aa49719ad6595efc857458"/>
  <p:tag name="KSO_WM_ASSEMBLE_CHIP_INDEX" val="e2c45442eda242b7a85dba7ca4ed82f1"/>
  <p:tag name="KSO_WM_UNIT_SUPPORT_UNIT_TYPE" val="[&quot;l&quot;,&quot;m&quot;,&quot;n&quot;,&quot;o&quot;,&quot;p&quot;,&quot;q&quot;,&quot;r&quot;,&quot;δ&quot;,&quot;η&quot;]"/>
  <p:tag name="KSO_WM_UNIT_TEXT_FILL_FORE_SCHEMECOLOR_INDEX_BRIGHTNESS" val="0.25"/>
  <p:tag name="KSO_WM_UNIT_TEXT_FILL_FORE_SCHEMECOLOR_INDEX" val="13"/>
  <p:tag name="KSO_WM_UNIT_TEXT_FILL_TYPE" val="1"/>
  <p:tag name="KSO_WM_TEMPLATE_ASSEMBLE_XID" val="5eeb859ea758c1ec0b708988"/>
  <p:tag name="KSO_WM_TEMPLATE_ASSEMBLE_GROUPID" val="5eeb859ea758c1ec0b708988"/>
</p:tagLst>
</file>

<file path=ppt/tags/tag9.xml><?xml version="1.0" encoding="utf-8"?>
<p:tagLst xmlns:p="http://schemas.openxmlformats.org/presentationml/2006/main">
  <p:tag name="KSO_WM_SLIDE_ID" val="diagram2020758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BEAUTIFY_FLAG" val="#wm#"/>
  <p:tag name="KSO_WM_TEMPLATE_CATEGORY" val="diagram"/>
  <p:tag name="KSO_WM_TEMPLATE_INDEX" val="20207580"/>
  <p:tag name="KSO_WM_SLIDE_LAYOUT" val="a_d_f"/>
  <p:tag name="KSO_WM_SLIDE_LAYOUT_CNT" val="1_1_2"/>
  <p:tag name="KSO_WM_TEMPLATE_THUMBS_INDEX" val="1、4、7、12、13、14、15、16、17、18、20、24、25、28、33、36、40、43、44"/>
  <p:tag name="KSO_WM_SLIDE_LAYOUT_INFO" val="{&quot;id&quot;:&quot;2020-06-18T23:20:37&quot;,&quot;maxSize&quot;:{&quot;size1&quot;:28.899999999999999},&quot;minSize&quot;:{&quot;size1&quot;:28.899999999999999},&quot;normalSize&quot;:{&quot;size1&quot;:28.899999999999999},&quot;subLayout&quot;:[{&quot;id&quot;:&quot;2020-06-18T23:20:37&quot;,&quot;margin&quot;:{&quot;bottom&quot;:0.84700000286102295,&quot;left&quot;:15.239999771118164,&quot;right&quot;:15.239999771118164,&quot;top&quot;:1.2699999809265137},&quot;type&quot;:0},{&quot;id&quot;:&quot;2020-06-18T23:20:37&quot;,&quot;maxSize&quot;:{&quot;size1&quot;:15.6},&quot;minSize&quot;:{&quot;size1&quot;:15.6},&quot;normalSize&quot;:{&quot;size1&quot;:15.6},&quot;subLayout&quot;:[{&quot;id&quot;:&quot;2020-06-18T23:20:37&quot;,&quot;margin&quot;:{&quot;bottom&quot;:0.42300000786781311,&quot;left&quot;:1.6929999589920044,&quot;right&quot;:1.6929999589920044,&quot;top&quot;:0},&quot;type&quot;:0},{&quot;id&quot;:&quot;2020-06-18T23:20:37&quot;,&quot;maxSize&quot;:{&quot;size1&quot;:22.199999999999999},&quot;minSize&quot;:{&quot;size1&quot;:22.199999999999999},&quot;normalSize&quot;:{&quot;size1&quot;:22.199999999999999},&quot;subLayout&quot;:[{&quot;id&quot;:&quot;2020-06-18T23:20:37&quot;,&quot;margin&quot;:{&quot;bottom&quot;:0,&quot;left&quot;:1.6929999589920044,&quot;right&quot;:1.6929999589920044,&quot;top&quot;:0},&quot;type&quot;:0},{&quot;backgroundInfo&quot;:[{&quot;bottom&quot;:0,&quot;bottomAbs&quot;:false,&quot;left&quot;:0,&quot;leftAbs&quot;:false,&quot;right&quot;:0,&quot;rightAbs&quot;:false,&quot;top&quot;:0.14285714899999999,&quot;topAbs&quot;:false,&quot;type&quot;:&quot;bottomTop&quot;}],&quot;id&quot;:&quot;2020-06-18T23:20:37&quot;,&quot;margin&quot;:{&quot;bottom&quot;:1.6929999589920044,&quot;left&quot;:1.6929999589920044,&quot;right&quot;:1.6929999589920044,&quot;top&quot;:0.84700000286102295},&quot;type&quot;:0}],&quot;type&quot;:0}],&quot;type&quot;:0}],&quot;type&quot;:0}"/>
  <p:tag name="KSO_WM_SLIDE_BACKGROUND" val="[&quot;bottomTop&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d20187daf2e53b70be3e7f"/>
  <p:tag name="KSO_WM_CHIP_FILLPROP" val="[[{&quot;fill_id&quot;:&quot;e4268e06b58448338bd159e9cb01a14f&quot;,&quot;fill_align&quot;:&quot;cm&quot;,&quot;text_align&quot;:&quot;cm&quot;,&quot;text_direction&quot;:&quot;horizontal&quot;,&quot;chip_types&quot;:[&quot;picture&quot;]},{&quot;fill_id&quot;:&quot;8c57bf9cdbc74110b128f7bb356f2ab6&quot;,&quot;fill_align&quot;:&quot;cm&quot;,&quot;text_align&quot;:&quot;cm&quot;,&quot;text_direction&quot;:&quot;horizontal&quot;,&quot;chip_types&quot;:[&quot;header&quot;]},{&quot;fill_id&quot;:&quot;fab564764ce04f5fb8cabdac3d0052c1&quot;,&quot;fill_align&quot;:&quot;cm&quot;,&quot;text_align&quot;:&quot;cm&quot;,&quot;text_direction&quot;:&quot;horizontal&quot;,&quot;chip_types&quot;:[&quot;text&quot;]},{&quot;fill_id&quot;:&quot;016b8bcdc2db4c399b39b76b1d4e5593&quot;,&quot;fill_align&quot;:&quot;lm&quot;,&quot;text_align&quot;:&quot;lm&quot;,&quot;text_direction&quot;:&quot;horizontal&quot;,&quot;chip_types&quot;:[&quot;diagram&quot;,&quot;text&quot;]}]]"/>
  <p:tag name="KSO_WM_SLIDE_SIZE" val="960*492"/>
  <p:tag name="KSO_WM_SLIDE_POSITION" val="0*48"/>
  <p:tag name="KSO_WM_CHIP_GROUPID" val="5edb383e5860357932c5670e"/>
  <p:tag name="KSO_WM_SLIDE_BK_DARK_LIGHT" val="2"/>
  <p:tag name="KSO_WM_SLIDE_BACKGROUND_TYPE" val="bottomTop"/>
  <p:tag name="KSO_WM_SLIDE_SUPPORT_FEATURE_TYPE" val="0"/>
  <p:tag name="KSO_WM_TEMPLATE_ASSEMBLE_XID" val="5eeb859ea758c1ec0b708988"/>
  <p:tag name="KSO_WM_TEMPLATE_ASSEMBLE_GROUPID" val="5eeb859ea758c1ec0b708988"/>
  <p:tag name="KSO_WM_SPECIAL_SOURCE" val="bdnul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2286</Words>
  <Application>WPS 演示</Application>
  <PresentationFormat>宽屏</PresentationFormat>
  <Paragraphs>92</Paragraphs>
  <Slides>13</Slides>
  <Notes>1</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13</vt:i4>
      </vt:variant>
    </vt:vector>
  </HeadingPairs>
  <TitlesOfParts>
    <vt:vector size="36" baseType="lpstr">
      <vt:lpstr>Arial</vt:lpstr>
      <vt:lpstr>方正书宋_GBK</vt:lpstr>
      <vt:lpstr>Wingdings</vt:lpstr>
      <vt:lpstr>Calibri</vt:lpstr>
      <vt:lpstr>Helvetica Neue</vt:lpstr>
      <vt:lpstr>宋体</vt:lpstr>
      <vt:lpstr>汉仪书宋二KW</vt:lpstr>
      <vt:lpstr>微软雅黑</vt:lpstr>
      <vt:lpstr>American Typewriter Semibold</vt:lpstr>
      <vt:lpstr>汉仪旗黑</vt:lpstr>
      <vt:lpstr>Segoe UI</vt:lpstr>
      <vt:lpstr>Wingdings</vt:lpstr>
      <vt:lpstr>Microsoft YaHei</vt:lpstr>
      <vt:lpstr>Times New Roman</vt:lpstr>
      <vt:lpstr>微软雅黑</vt:lpstr>
      <vt:lpstr>Arial Unicode MS</vt:lpstr>
      <vt:lpstr>Apple Color Emoji</vt:lpstr>
      <vt:lpstr>等线</vt:lpstr>
      <vt:lpstr>汉仪中等线KW</vt:lpstr>
      <vt:lpstr>Calibri Light</vt:lpstr>
      <vt:lpstr>苹方-简</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dl686</dc:creator>
  <cp:lastModifiedBy>shengdeming</cp:lastModifiedBy>
  <cp:revision>317</cp:revision>
  <cp:lastPrinted>2021-07-15T14:29:45Z</cp:lastPrinted>
  <dcterms:created xsi:type="dcterms:W3CDTF">2021-07-15T14:29:45Z</dcterms:created>
  <dcterms:modified xsi:type="dcterms:W3CDTF">2021-07-15T14:29:45Z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2052-3.7.0.5929</vt:lpwstr>
  </property>
</Properties>
</file>