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60" r:id="rId3"/>
    <p:sldId id="259" r:id="rId4"/>
    <p:sldId id="267" r:id="rId5"/>
    <p:sldId id="294" r:id="rId6"/>
    <p:sldId id="295" r:id="rId7"/>
    <p:sldId id="29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mprint MT Shadow" panose="04020605060303030202" pitchFamily="82" charset="0"/>
      <p:regular r:id="rId14"/>
    </p:embeddedFont>
    <p:embeddedFont>
      <p:font typeface="Rambla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01"/>
    <a:srgbClr val="EA2A16"/>
    <a:srgbClr val="E6541A"/>
    <a:srgbClr val="85E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5F8F7F-DC28-45A4-BB41-0683EF0DAAA3}">
  <a:tblStyle styleId="{A95F8F7F-DC28-45A4-BB41-0683EF0DA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ACBA771-CF9E-4F6B-ACC2-E22BB1C393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100" d="100"/>
          <a:sy n="100" d="100"/>
        </p:scale>
        <p:origin x="725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E1-49DA-A1E1-47E3B54EBA9F}"/>
              </c:ext>
            </c:extLst>
          </c:dPt>
          <c:dPt>
            <c:idx val="1"/>
            <c:bubble3D val="0"/>
            <c:spPr>
              <a:solidFill>
                <a:schemeClr val="accent3">
                  <a:lumMod val="90000"/>
                  <a:lumOff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5E1-49DA-A1E1-47E3B54EBA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1-49DA-A1E1-47E3B54EB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eb847568c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eb847568c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22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12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48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837" y="638725"/>
            <a:ext cx="50082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>
                <a:latin typeface="Rambla"/>
                <a:ea typeface="Rambla"/>
                <a:cs typeface="Rambla"/>
                <a:sym typeface="Rambl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825" y="2307600"/>
            <a:ext cx="24639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73200" y="2252200"/>
            <a:ext cx="30723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73200" y="1302871"/>
            <a:ext cx="1115400" cy="9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 rot="-1751223" flipH="1">
            <a:off x="5122959" y="4016400"/>
            <a:ext cx="1308835" cy="1568865"/>
            <a:chOff x="1112130" y="2868093"/>
            <a:chExt cx="1308734" cy="1568744"/>
          </a:xfrm>
        </p:grpSpPr>
        <p:sp>
          <p:nvSpPr>
            <p:cNvPr id="15" name="Google Shape;15;p3"/>
            <p:cNvSpPr/>
            <p:nvPr/>
          </p:nvSpPr>
          <p:spPr>
            <a:xfrm>
              <a:off x="2276430" y="2868093"/>
              <a:ext cx="144434" cy="153119"/>
            </a:xfrm>
            <a:custGeom>
              <a:avLst/>
              <a:gdLst/>
              <a:ahLst/>
              <a:cxnLst/>
              <a:rect l="l" t="t" r="r" b="b"/>
              <a:pathLst>
                <a:path w="144434" h="153119" extrusionOk="0">
                  <a:moveTo>
                    <a:pt x="0" y="0"/>
                  </a:moveTo>
                  <a:lnTo>
                    <a:pt x="144435" y="56140"/>
                  </a:lnTo>
                  <a:lnTo>
                    <a:pt x="23579" y="153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1112130" y="2926901"/>
              <a:ext cx="1211973" cy="1509936"/>
            </a:xfrm>
            <a:custGeom>
              <a:avLst/>
              <a:gdLst/>
              <a:ahLst/>
              <a:cxnLst/>
              <a:rect l="l" t="t" r="r" b="b"/>
              <a:pathLst>
                <a:path w="1211973" h="1509936" extrusionOk="0">
                  <a:moveTo>
                    <a:pt x="43795" y="881313"/>
                  </a:moveTo>
                  <a:cubicBezTo>
                    <a:pt x="51130" y="862823"/>
                    <a:pt x="59554" y="844784"/>
                    <a:pt x="69025" y="827292"/>
                  </a:cubicBezTo>
                  <a:cubicBezTo>
                    <a:pt x="72616" y="820676"/>
                    <a:pt x="80892" y="818223"/>
                    <a:pt x="87511" y="821812"/>
                  </a:cubicBezTo>
                  <a:cubicBezTo>
                    <a:pt x="94126" y="825405"/>
                    <a:pt x="96579" y="833675"/>
                    <a:pt x="92992" y="840291"/>
                  </a:cubicBezTo>
                  <a:cubicBezTo>
                    <a:pt x="77967" y="868182"/>
                    <a:pt x="65665" y="897455"/>
                    <a:pt x="56254" y="927704"/>
                  </a:cubicBezTo>
                  <a:cubicBezTo>
                    <a:pt x="54027" y="934872"/>
                    <a:pt x="46408" y="938878"/>
                    <a:pt x="39237" y="936652"/>
                  </a:cubicBezTo>
                  <a:cubicBezTo>
                    <a:pt x="39213" y="936645"/>
                    <a:pt x="39188" y="936637"/>
                    <a:pt x="39164" y="936629"/>
                  </a:cubicBezTo>
                  <a:cubicBezTo>
                    <a:pt x="31979" y="934376"/>
                    <a:pt x="27982" y="926728"/>
                    <a:pt x="30236" y="919546"/>
                  </a:cubicBezTo>
                  <a:cubicBezTo>
                    <a:pt x="30236" y="919546"/>
                    <a:pt x="30236" y="919545"/>
                    <a:pt x="30237" y="919545"/>
                  </a:cubicBezTo>
                  <a:cubicBezTo>
                    <a:pt x="34320" y="906533"/>
                    <a:pt x="38882" y="893670"/>
                    <a:pt x="43795" y="881313"/>
                  </a:cubicBezTo>
                  <a:close/>
                  <a:moveTo>
                    <a:pt x="9076" y="1013732"/>
                  </a:moveTo>
                  <a:cubicBezTo>
                    <a:pt x="11416" y="1007866"/>
                    <a:pt x="17479" y="1004374"/>
                    <a:pt x="23729" y="1005293"/>
                  </a:cubicBezTo>
                  <a:cubicBezTo>
                    <a:pt x="31179" y="1006388"/>
                    <a:pt x="36330" y="1013312"/>
                    <a:pt x="35235" y="1020759"/>
                  </a:cubicBezTo>
                  <a:cubicBezTo>
                    <a:pt x="30668" y="1052420"/>
                    <a:pt x="28090" y="1084336"/>
                    <a:pt x="27515" y="1116320"/>
                  </a:cubicBezTo>
                  <a:cubicBezTo>
                    <a:pt x="27361" y="1123844"/>
                    <a:pt x="21137" y="1129819"/>
                    <a:pt x="13610" y="1129670"/>
                  </a:cubicBezTo>
                  <a:cubicBezTo>
                    <a:pt x="6081" y="1129519"/>
                    <a:pt x="101" y="1123296"/>
                    <a:pt x="252" y="1115771"/>
                  </a:cubicBezTo>
                  <a:cubicBezTo>
                    <a:pt x="252" y="1115770"/>
                    <a:pt x="252" y="1115770"/>
                    <a:pt x="252" y="1115769"/>
                  </a:cubicBezTo>
                  <a:cubicBezTo>
                    <a:pt x="850" y="1082643"/>
                    <a:pt x="3524" y="1049586"/>
                    <a:pt x="8257" y="1016794"/>
                  </a:cubicBezTo>
                  <a:cubicBezTo>
                    <a:pt x="8410" y="1015745"/>
                    <a:pt x="8685" y="1014717"/>
                    <a:pt x="9076" y="1013732"/>
                  </a:cubicBezTo>
                  <a:close/>
                  <a:moveTo>
                    <a:pt x="123821" y="748734"/>
                  </a:moveTo>
                  <a:cubicBezTo>
                    <a:pt x="124393" y="747295"/>
                    <a:pt x="125207" y="745964"/>
                    <a:pt x="126228" y="744799"/>
                  </a:cubicBezTo>
                  <a:cubicBezTo>
                    <a:pt x="148368" y="719500"/>
                    <a:pt x="173342" y="696828"/>
                    <a:pt x="200661" y="677229"/>
                  </a:cubicBezTo>
                  <a:cubicBezTo>
                    <a:pt x="206777" y="672840"/>
                    <a:pt x="215296" y="674238"/>
                    <a:pt x="219688" y="680352"/>
                  </a:cubicBezTo>
                  <a:cubicBezTo>
                    <a:pt x="224079" y="686466"/>
                    <a:pt x="222681" y="694981"/>
                    <a:pt x="216564" y="699371"/>
                  </a:cubicBezTo>
                  <a:cubicBezTo>
                    <a:pt x="190945" y="717750"/>
                    <a:pt x="167523" y="739011"/>
                    <a:pt x="146760" y="762735"/>
                  </a:cubicBezTo>
                  <a:cubicBezTo>
                    <a:pt x="141805" y="768402"/>
                    <a:pt x="133193" y="768982"/>
                    <a:pt x="127523" y="764030"/>
                  </a:cubicBezTo>
                  <a:cubicBezTo>
                    <a:pt x="127523" y="764029"/>
                    <a:pt x="127522" y="764029"/>
                    <a:pt x="127521" y="764028"/>
                  </a:cubicBezTo>
                  <a:cubicBezTo>
                    <a:pt x="123172" y="760228"/>
                    <a:pt x="121689" y="754101"/>
                    <a:pt x="123821" y="748734"/>
                  </a:cubicBezTo>
                  <a:close/>
                  <a:moveTo>
                    <a:pt x="4306" y="1208582"/>
                  </a:moveTo>
                  <a:cubicBezTo>
                    <a:pt x="6222" y="1203754"/>
                    <a:pt x="10717" y="1200434"/>
                    <a:pt x="15896" y="1200022"/>
                  </a:cubicBezTo>
                  <a:cubicBezTo>
                    <a:pt x="23401" y="1199420"/>
                    <a:pt x="29972" y="1205012"/>
                    <a:pt x="30574" y="1212513"/>
                  </a:cubicBezTo>
                  <a:cubicBezTo>
                    <a:pt x="30575" y="1212515"/>
                    <a:pt x="30575" y="1212516"/>
                    <a:pt x="30575" y="1212518"/>
                  </a:cubicBezTo>
                  <a:cubicBezTo>
                    <a:pt x="33043" y="1243335"/>
                    <a:pt x="36982" y="1275575"/>
                    <a:pt x="42280" y="1308340"/>
                  </a:cubicBezTo>
                  <a:cubicBezTo>
                    <a:pt x="43481" y="1315771"/>
                    <a:pt x="38429" y="1322768"/>
                    <a:pt x="30996" y="1323970"/>
                  </a:cubicBezTo>
                  <a:cubicBezTo>
                    <a:pt x="23562" y="1325171"/>
                    <a:pt x="16562" y="1320121"/>
                    <a:pt x="15361" y="1312690"/>
                  </a:cubicBezTo>
                  <a:cubicBezTo>
                    <a:pt x="9946" y="1279205"/>
                    <a:pt x="5920" y="1246235"/>
                    <a:pt x="3394" y="1214692"/>
                  </a:cubicBezTo>
                  <a:cubicBezTo>
                    <a:pt x="3224" y="1212612"/>
                    <a:pt x="3536" y="1210521"/>
                    <a:pt x="4306" y="1208582"/>
                  </a:cubicBezTo>
                  <a:close/>
                  <a:moveTo>
                    <a:pt x="280917" y="635517"/>
                  </a:moveTo>
                  <a:cubicBezTo>
                    <a:pt x="282252" y="632145"/>
                    <a:pt x="284880" y="629448"/>
                    <a:pt x="288216" y="628023"/>
                  </a:cubicBezTo>
                  <a:cubicBezTo>
                    <a:pt x="319015" y="614900"/>
                    <a:pt x="351021" y="604814"/>
                    <a:pt x="383780" y="597906"/>
                  </a:cubicBezTo>
                  <a:cubicBezTo>
                    <a:pt x="391145" y="596336"/>
                    <a:pt x="398388" y="601031"/>
                    <a:pt x="399959" y="608392"/>
                  </a:cubicBezTo>
                  <a:cubicBezTo>
                    <a:pt x="401530" y="615753"/>
                    <a:pt x="396833" y="622993"/>
                    <a:pt x="389469" y="624563"/>
                  </a:cubicBezTo>
                  <a:cubicBezTo>
                    <a:pt x="389463" y="624564"/>
                    <a:pt x="389457" y="624566"/>
                    <a:pt x="389451" y="624567"/>
                  </a:cubicBezTo>
                  <a:cubicBezTo>
                    <a:pt x="358431" y="631104"/>
                    <a:pt x="328124" y="640652"/>
                    <a:pt x="298960" y="653075"/>
                  </a:cubicBezTo>
                  <a:cubicBezTo>
                    <a:pt x="292039" y="656041"/>
                    <a:pt x="284023" y="652837"/>
                    <a:pt x="281056" y="645919"/>
                  </a:cubicBezTo>
                  <a:cubicBezTo>
                    <a:pt x="279636" y="642606"/>
                    <a:pt x="279586" y="638866"/>
                    <a:pt x="280917" y="635516"/>
                  </a:cubicBezTo>
                  <a:close/>
                  <a:moveTo>
                    <a:pt x="34990" y="1401296"/>
                  </a:moveTo>
                  <a:cubicBezTo>
                    <a:pt x="36641" y="1397127"/>
                    <a:pt x="40239" y="1394037"/>
                    <a:pt x="44612" y="1393036"/>
                  </a:cubicBezTo>
                  <a:cubicBezTo>
                    <a:pt x="51951" y="1391351"/>
                    <a:pt x="59267" y="1395931"/>
                    <a:pt x="60953" y="1403266"/>
                  </a:cubicBezTo>
                  <a:cubicBezTo>
                    <a:pt x="67626" y="1432294"/>
                    <a:pt x="75404" y="1462400"/>
                    <a:pt x="84068" y="1492748"/>
                  </a:cubicBezTo>
                  <a:cubicBezTo>
                    <a:pt x="86134" y="1499986"/>
                    <a:pt x="81939" y="1507528"/>
                    <a:pt x="74698" y="1509594"/>
                  </a:cubicBezTo>
                  <a:cubicBezTo>
                    <a:pt x="67457" y="1511659"/>
                    <a:pt x="59913" y="1507466"/>
                    <a:pt x="57847" y="1500229"/>
                  </a:cubicBezTo>
                  <a:cubicBezTo>
                    <a:pt x="57847" y="1500229"/>
                    <a:pt x="57846" y="1500228"/>
                    <a:pt x="57846" y="1500227"/>
                  </a:cubicBezTo>
                  <a:cubicBezTo>
                    <a:pt x="49052" y="1469427"/>
                    <a:pt x="41157" y="1438856"/>
                    <a:pt x="34377" y="1409371"/>
                  </a:cubicBezTo>
                  <a:cubicBezTo>
                    <a:pt x="33754" y="1406680"/>
                    <a:pt x="33968" y="1403863"/>
                    <a:pt x="34990" y="1401296"/>
                  </a:cubicBezTo>
                  <a:close/>
                  <a:moveTo>
                    <a:pt x="470834" y="594563"/>
                  </a:moveTo>
                  <a:cubicBezTo>
                    <a:pt x="472838" y="589518"/>
                    <a:pt x="477645" y="586142"/>
                    <a:pt x="483073" y="585969"/>
                  </a:cubicBezTo>
                  <a:cubicBezTo>
                    <a:pt x="516440" y="584898"/>
                    <a:pt x="549838" y="586685"/>
                    <a:pt x="582900" y="591310"/>
                  </a:cubicBezTo>
                  <a:cubicBezTo>
                    <a:pt x="590357" y="592362"/>
                    <a:pt x="595548" y="599256"/>
                    <a:pt x="594497" y="606709"/>
                  </a:cubicBezTo>
                  <a:cubicBezTo>
                    <a:pt x="593445" y="614156"/>
                    <a:pt x="586558" y="619345"/>
                    <a:pt x="579106" y="618302"/>
                  </a:cubicBezTo>
                  <a:cubicBezTo>
                    <a:pt x="572377" y="617357"/>
                    <a:pt x="565618" y="616536"/>
                    <a:pt x="558830" y="615839"/>
                  </a:cubicBezTo>
                  <a:cubicBezTo>
                    <a:pt x="560415" y="647029"/>
                    <a:pt x="564965" y="677997"/>
                    <a:pt x="572419" y="708326"/>
                  </a:cubicBezTo>
                  <a:cubicBezTo>
                    <a:pt x="574247" y="715627"/>
                    <a:pt x="569808" y="723028"/>
                    <a:pt x="562503" y="724856"/>
                  </a:cubicBezTo>
                  <a:cubicBezTo>
                    <a:pt x="555198" y="726684"/>
                    <a:pt x="547794" y="722247"/>
                    <a:pt x="545965" y="714945"/>
                  </a:cubicBezTo>
                  <a:cubicBezTo>
                    <a:pt x="545956" y="714909"/>
                    <a:pt x="545947" y="714872"/>
                    <a:pt x="545938" y="714836"/>
                  </a:cubicBezTo>
                  <a:cubicBezTo>
                    <a:pt x="537951" y="682334"/>
                    <a:pt x="533123" y="649137"/>
                    <a:pt x="531522" y="615707"/>
                  </a:cubicBezTo>
                  <a:cubicBezTo>
                    <a:pt x="531489" y="615044"/>
                    <a:pt x="531506" y="614378"/>
                    <a:pt x="531570" y="613717"/>
                  </a:cubicBezTo>
                  <a:cubicBezTo>
                    <a:pt x="515719" y="612873"/>
                    <a:pt x="499811" y="612702"/>
                    <a:pt x="483948" y="613212"/>
                  </a:cubicBezTo>
                  <a:cubicBezTo>
                    <a:pt x="476418" y="613450"/>
                    <a:pt x="470121" y="607541"/>
                    <a:pt x="469883" y="600014"/>
                  </a:cubicBezTo>
                  <a:cubicBezTo>
                    <a:pt x="469824" y="598151"/>
                    <a:pt x="470148" y="596296"/>
                    <a:pt x="470834" y="594563"/>
                  </a:cubicBezTo>
                  <a:close/>
                  <a:moveTo>
                    <a:pt x="561840" y="418274"/>
                  </a:moveTo>
                  <a:cubicBezTo>
                    <a:pt x="564624" y="411280"/>
                    <a:pt x="572552" y="407867"/>
                    <a:pt x="579549" y="410649"/>
                  </a:cubicBezTo>
                  <a:cubicBezTo>
                    <a:pt x="586434" y="413387"/>
                    <a:pt x="589871" y="421121"/>
                    <a:pt x="587287" y="428064"/>
                  </a:cubicBezTo>
                  <a:cubicBezTo>
                    <a:pt x="576271" y="457726"/>
                    <a:pt x="568327" y="488439"/>
                    <a:pt x="563579" y="519721"/>
                  </a:cubicBezTo>
                  <a:cubicBezTo>
                    <a:pt x="562462" y="527164"/>
                    <a:pt x="555519" y="532292"/>
                    <a:pt x="548072" y="531175"/>
                  </a:cubicBezTo>
                  <a:cubicBezTo>
                    <a:pt x="540626" y="530058"/>
                    <a:pt x="535495" y="523118"/>
                    <a:pt x="536613" y="515675"/>
                  </a:cubicBezTo>
                  <a:cubicBezTo>
                    <a:pt x="536616" y="515660"/>
                    <a:pt x="536618" y="515645"/>
                    <a:pt x="536620" y="515630"/>
                  </a:cubicBezTo>
                  <a:cubicBezTo>
                    <a:pt x="541649" y="482501"/>
                    <a:pt x="550062" y="449975"/>
                    <a:pt x="561729" y="418561"/>
                  </a:cubicBezTo>
                  <a:close/>
                  <a:moveTo>
                    <a:pt x="604990" y="330887"/>
                  </a:moveTo>
                  <a:cubicBezTo>
                    <a:pt x="605296" y="330116"/>
                    <a:pt x="605672" y="329374"/>
                    <a:pt x="606112" y="328672"/>
                  </a:cubicBezTo>
                  <a:cubicBezTo>
                    <a:pt x="623918" y="300380"/>
                    <a:pt x="644347" y="273825"/>
                    <a:pt x="667132" y="249361"/>
                  </a:cubicBezTo>
                  <a:cubicBezTo>
                    <a:pt x="672263" y="243852"/>
                    <a:pt x="680890" y="243544"/>
                    <a:pt x="686401" y="248674"/>
                  </a:cubicBezTo>
                  <a:cubicBezTo>
                    <a:pt x="691900" y="253791"/>
                    <a:pt x="692221" y="262390"/>
                    <a:pt x="687119" y="267902"/>
                  </a:cubicBezTo>
                  <a:cubicBezTo>
                    <a:pt x="665501" y="291110"/>
                    <a:pt x="646117" y="316300"/>
                    <a:pt x="629222" y="343140"/>
                  </a:cubicBezTo>
                  <a:cubicBezTo>
                    <a:pt x="625225" y="349519"/>
                    <a:pt x="616811" y="351451"/>
                    <a:pt x="610429" y="347456"/>
                  </a:cubicBezTo>
                  <a:cubicBezTo>
                    <a:pt x="604856" y="343967"/>
                    <a:pt x="602568" y="336998"/>
                    <a:pt x="604990" y="330887"/>
                  </a:cubicBezTo>
                  <a:close/>
                  <a:moveTo>
                    <a:pt x="736616" y="187948"/>
                  </a:moveTo>
                  <a:cubicBezTo>
                    <a:pt x="737516" y="185683"/>
                    <a:pt x="739010" y="183702"/>
                    <a:pt x="740940" y="182214"/>
                  </a:cubicBezTo>
                  <a:cubicBezTo>
                    <a:pt x="767243" y="161975"/>
                    <a:pt x="794897" y="143555"/>
                    <a:pt x="823710" y="127080"/>
                  </a:cubicBezTo>
                  <a:cubicBezTo>
                    <a:pt x="830240" y="123331"/>
                    <a:pt x="838573" y="125583"/>
                    <a:pt x="842324" y="132109"/>
                  </a:cubicBezTo>
                  <a:cubicBezTo>
                    <a:pt x="846075" y="138636"/>
                    <a:pt x="843822" y="146966"/>
                    <a:pt x="837293" y="150715"/>
                  </a:cubicBezTo>
                  <a:cubicBezTo>
                    <a:pt x="809561" y="166569"/>
                    <a:pt x="782943" y="184296"/>
                    <a:pt x="757627" y="203773"/>
                  </a:cubicBezTo>
                  <a:cubicBezTo>
                    <a:pt x="751669" y="208378"/>
                    <a:pt x="743104" y="207284"/>
                    <a:pt x="738497" y="201328"/>
                  </a:cubicBezTo>
                  <a:cubicBezTo>
                    <a:pt x="735547" y="197514"/>
                    <a:pt x="734832" y="192427"/>
                    <a:pt x="736616" y="187948"/>
                  </a:cubicBezTo>
                  <a:close/>
                  <a:moveTo>
                    <a:pt x="579217" y="798440"/>
                  </a:moveTo>
                  <a:cubicBezTo>
                    <a:pt x="581999" y="791445"/>
                    <a:pt x="589926" y="788030"/>
                    <a:pt x="596924" y="790810"/>
                  </a:cubicBezTo>
                  <a:cubicBezTo>
                    <a:pt x="600108" y="792075"/>
                    <a:pt x="602698" y="794492"/>
                    <a:pt x="604180" y="797580"/>
                  </a:cubicBezTo>
                  <a:cubicBezTo>
                    <a:pt x="617479" y="826007"/>
                    <a:pt x="634579" y="852496"/>
                    <a:pt x="655012" y="876322"/>
                  </a:cubicBezTo>
                  <a:cubicBezTo>
                    <a:pt x="659975" y="881982"/>
                    <a:pt x="659408" y="890593"/>
                    <a:pt x="653745" y="895555"/>
                  </a:cubicBezTo>
                  <a:cubicBezTo>
                    <a:pt x="648082" y="900516"/>
                    <a:pt x="639468" y="899949"/>
                    <a:pt x="634504" y="894289"/>
                  </a:cubicBezTo>
                  <a:cubicBezTo>
                    <a:pt x="612436" y="868599"/>
                    <a:pt x="593963" y="840031"/>
                    <a:pt x="579593" y="809369"/>
                  </a:cubicBezTo>
                  <a:cubicBezTo>
                    <a:pt x="577943" y="805939"/>
                    <a:pt x="577807" y="801975"/>
                    <a:pt x="579217" y="798440"/>
                  </a:cubicBezTo>
                  <a:close/>
                  <a:moveTo>
                    <a:pt x="663360" y="622098"/>
                  </a:moveTo>
                  <a:cubicBezTo>
                    <a:pt x="666045" y="615358"/>
                    <a:pt x="673542" y="611902"/>
                    <a:pt x="680413" y="614237"/>
                  </a:cubicBezTo>
                  <a:cubicBezTo>
                    <a:pt x="687922" y="616787"/>
                    <a:pt x="695395" y="619536"/>
                    <a:pt x="702626" y="622408"/>
                  </a:cubicBezTo>
                  <a:cubicBezTo>
                    <a:pt x="726687" y="631831"/>
                    <a:pt x="749754" y="643616"/>
                    <a:pt x="771489" y="657588"/>
                  </a:cubicBezTo>
                  <a:cubicBezTo>
                    <a:pt x="777799" y="661696"/>
                    <a:pt x="779583" y="670140"/>
                    <a:pt x="775473" y="676447"/>
                  </a:cubicBezTo>
                  <a:cubicBezTo>
                    <a:pt x="771363" y="682754"/>
                    <a:pt x="762916" y="684537"/>
                    <a:pt x="756606" y="680429"/>
                  </a:cubicBezTo>
                  <a:cubicBezTo>
                    <a:pt x="736390" y="667443"/>
                    <a:pt x="714935" y="656492"/>
                    <a:pt x="692556" y="647739"/>
                  </a:cubicBezTo>
                  <a:cubicBezTo>
                    <a:pt x="685752" y="645036"/>
                    <a:pt x="678715" y="642449"/>
                    <a:pt x="671640" y="640044"/>
                  </a:cubicBezTo>
                  <a:cubicBezTo>
                    <a:pt x="664511" y="637623"/>
                    <a:pt x="660695" y="629883"/>
                    <a:pt x="663117" y="622756"/>
                  </a:cubicBezTo>
                  <a:cubicBezTo>
                    <a:pt x="663117" y="622756"/>
                    <a:pt x="663117" y="622756"/>
                    <a:pt x="663117" y="622756"/>
                  </a:cubicBezTo>
                  <a:cubicBezTo>
                    <a:pt x="663193" y="622532"/>
                    <a:pt x="663273" y="622314"/>
                    <a:pt x="663360" y="622098"/>
                  </a:cubicBezTo>
                  <a:close/>
                  <a:moveTo>
                    <a:pt x="905161" y="90253"/>
                  </a:moveTo>
                  <a:cubicBezTo>
                    <a:pt x="906489" y="86899"/>
                    <a:pt x="909097" y="84211"/>
                    <a:pt x="912410" y="82780"/>
                  </a:cubicBezTo>
                  <a:cubicBezTo>
                    <a:pt x="941565" y="70150"/>
                    <a:pt x="972689" y="58388"/>
                    <a:pt x="1004916" y="47823"/>
                  </a:cubicBezTo>
                  <a:cubicBezTo>
                    <a:pt x="1012071" y="45477"/>
                    <a:pt x="1019774" y="49373"/>
                    <a:pt x="1022121" y="56524"/>
                  </a:cubicBezTo>
                  <a:cubicBezTo>
                    <a:pt x="1024468" y="63676"/>
                    <a:pt x="1020571" y="71375"/>
                    <a:pt x="1013416" y="73721"/>
                  </a:cubicBezTo>
                  <a:cubicBezTo>
                    <a:pt x="981980" y="84028"/>
                    <a:pt x="951645" y="95490"/>
                    <a:pt x="923253" y="107790"/>
                  </a:cubicBezTo>
                  <a:cubicBezTo>
                    <a:pt x="916343" y="110783"/>
                    <a:pt x="908315" y="107609"/>
                    <a:pt x="905321" y="100702"/>
                  </a:cubicBezTo>
                  <a:cubicBezTo>
                    <a:pt x="903881" y="97378"/>
                    <a:pt x="903824" y="93619"/>
                    <a:pt x="905161" y="90253"/>
                  </a:cubicBezTo>
                  <a:close/>
                  <a:moveTo>
                    <a:pt x="710842" y="935903"/>
                  </a:moveTo>
                  <a:cubicBezTo>
                    <a:pt x="713449" y="929368"/>
                    <a:pt x="720604" y="925890"/>
                    <a:pt x="727356" y="927876"/>
                  </a:cubicBezTo>
                  <a:cubicBezTo>
                    <a:pt x="755760" y="936229"/>
                    <a:pt x="781040" y="929035"/>
                    <a:pt x="802492" y="906490"/>
                  </a:cubicBezTo>
                  <a:cubicBezTo>
                    <a:pt x="807682" y="901036"/>
                    <a:pt x="816312" y="900820"/>
                    <a:pt x="821768" y="906007"/>
                  </a:cubicBezTo>
                  <a:cubicBezTo>
                    <a:pt x="827225" y="911194"/>
                    <a:pt x="827441" y="919821"/>
                    <a:pt x="822252" y="925275"/>
                  </a:cubicBezTo>
                  <a:cubicBezTo>
                    <a:pt x="793592" y="955392"/>
                    <a:pt x="758116" y="965335"/>
                    <a:pt x="719660" y="954025"/>
                  </a:cubicBezTo>
                  <a:cubicBezTo>
                    <a:pt x="712436" y="951901"/>
                    <a:pt x="708303" y="944325"/>
                    <a:pt x="710428" y="937105"/>
                  </a:cubicBezTo>
                  <a:cubicBezTo>
                    <a:pt x="710428" y="937104"/>
                    <a:pt x="710428" y="937104"/>
                    <a:pt x="710428" y="937104"/>
                  </a:cubicBezTo>
                  <a:cubicBezTo>
                    <a:pt x="710549" y="936694"/>
                    <a:pt x="710687" y="936293"/>
                    <a:pt x="710842" y="935903"/>
                  </a:cubicBezTo>
                  <a:close/>
                  <a:moveTo>
                    <a:pt x="1090404" y="28983"/>
                  </a:moveTo>
                  <a:cubicBezTo>
                    <a:pt x="1092028" y="24881"/>
                    <a:pt x="1095540" y="21820"/>
                    <a:pt x="1099827" y="20772"/>
                  </a:cubicBezTo>
                  <a:cubicBezTo>
                    <a:pt x="1130676" y="13195"/>
                    <a:pt x="1163110" y="6338"/>
                    <a:pt x="1196228" y="392"/>
                  </a:cubicBezTo>
                  <a:cubicBezTo>
                    <a:pt x="1203645" y="-910"/>
                    <a:pt x="1210713" y="4044"/>
                    <a:pt x="1212015" y="11458"/>
                  </a:cubicBezTo>
                  <a:cubicBezTo>
                    <a:pt x="1213311" y="18831"/>
                    <a:pt x="1208414" y="25869"/>
                    <a:pt x="1201048" y="27220"/>
                  </a:cubicBezTo>
                  <a:cubicBezTo>
                    <a:pt x="1168494" y="33063"/>
                    <a:pt x="1136628" y="39799"/>
                    <a:pt x="1106335" y="47239"/>
                  </a:cubicBezTo>
                  <a:cubicBezTo>
                    <a:pt x="1099022" y="49036"/>
                    <a:pt x="1091637" y="44567"/>
                    <a:pt x="1089839" y="37257"/>
                  </a:cubicBezTo>
                  <a:cubicBezTo>
                    <a:pt x="1089163" y="34507"/>
                    <a:pt x="1089361" y="31615"/>
                    <a:pt x="1090404" y="28983"/>
                  </a:cubicBezTo>
                  <a:close/>
                  <a:moveTo>
                    <a:pt x="821122" y="731297"/>
                  </a:moveTo>
                  <a:cubicBezTo>
                    <a:pt x="823909" y="724304"/>
                    <a:pt x="831839" y="720894"/>
                    <a:pt x="838835" y="723680"/>
                  </a:cubicBezTo>
                  <a:cubicBezTo>
                    <a:pt x="841500" y="724741"/>
                    <a:pt x="843762" y="726615"/>
                    <a:pt x="845300" y="729035"/>
                  </a:cubicBezTo>
                  <a:cubicBezTo>
                    <a:pt x="865372" y="759162"/>
                    <a:pt x="873541" y="795664"/>
                    <a:pt x="868223" y="831468"/>
                  </a:cubicBezTo>
                  <a:cubicBezTo>
                    <a:pt x="867110" y="838912"/>
                    <a:pt x="860170" y="844045"/>
                    <a:pt x="852723" y="842932"/>
                  </a:cubicBezTo>
                  <a:cubicBezTo>
                    <a:pt x="845275" y="841819"/>
                    <a:pt x="840141" y="834883"/>
                    <a:pt x="841254" y="827438"/>
                  </a:cubicBezTo>
                  <a:cubicBezTo>
                    <a:pt x="841255" y="827428"/>
                    <a:pt x="841257" y="827418"/>
                    <a:pt x="841259" y="827408"/>
                  </a:cubicBezTo>
                  <a:cubicBezTo>
                    <a:pt x="845527" y="798102"/>
                    <a:pt x="838764" y="768254"/>
                    <a:pt x="822280" y="743646"/>
                  </a:cubicBezTo>
                  <a:cubicBezTo>
                    <a:pt x="819931" y="739954"/>
                    <a:pt x="819500" y="735360"/>
                    <a:pt x="821122" y="731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4787625" y="1651500"/>
            <a:ext cx="34455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627100" y="1519525"/>
            <a:ext cx="32856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627100" y="2654650"/>
            <a:ext cx="3285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2072212" y="-366275"/>
            <a:ext cx="5827676" cy="5840046"/>
            <a:chOff x="2072212" y="-366275"/>
            <a:chExt cx="5827676" cy="5840046"/>
          </a:xfrm>
        </p:grpSpPr>
        <p:grpSp>
          <p:nvGrpSpPr>
            <p:cNvPr id="86" name="Google Shape;86;p9"/>
            <p:cNvGrpSpPr/>
            <p:nvPr/>
          </p:nvGrpSpPr>
          <p:grpSpPr>
            <a:xfrm rot="10191051" flipH="1">
              <a:off x="2094932" y="4625900"/>
              <a:ext cx="3359736" cy="556210"/>
              <a:chOff x="3572381" y="1090803"/>
              <a:chExt cx="2835360" cy="469399"/>
            </a:xfrm>
          </p:grpSpPr>
          <p:sp>
            <p:nvSpPr>
              <p:cNvPr id="87" name="Google Shape;87;p9"/>
              <p:cNvSpPr/>
              <p:nvPr/>
            </p:nvSpPr>
            <p:spPr>
              <a:xfrm>
                <a:off x="6333961" y="1442399"/>
                <a:ext cx="37407" cy="48561"/>
              </a:xfrm>
              <a:custGeom>
                <a:avLst/>
                <a:gdLst/>
                <a:ahLst/>
                <a:cxnLst/>
                <a:rect l="l" t="t" r="r" b="b"/>
                <a:pathLst>
                  <a:path w="37407" h="48561" extrusionOk="0">
                    <a:moveTo>
                      <a:pt x="31099" y="48348"/>
                    </a:moveTo>
                    <a:cubicBezTo>
                      <a:pt x="36228" y="46931"/>
                      <a:pt x="39237" y="41624"/>
                      <a:pt x="37819" y="36496"/>
                    </a:cubicBezTo>
                    <a:cubicBezTo>
                      <a:pt x="37614" y="35755"/>
                      <a:pt x="37322" y="35042"/>
                      <a:pt x="36948" y="34371"/>
                    </a:cubicBezTo>
                    <a:cubicBezTo>
                      <a:pt x="31219" y="24119"/>
                      <a:pt x="24957" y="14010"/>
                      <a:pt x="18334" y="4325"/>
                    </a:cubicBezTo>
                    <a:cubicBezTo>
                      <a:pt x="15334" y="-63"/>
                      <a:pt x="9345" y="-1188"/>
                      <a:pt x="4956" y="1811"/>
                    </a:cubicBezTo>
                    <a:cubicBezTo>
                      <a:pt x="568" y="4811"/>
                      <a:pt x="-558" y="10800"/>
                      <a:pt x="2442" y="15188"/>
                    </a:cubicBezTo>
                    <a:cubicBezTo>
                      <a:pt x="8739" y="24398"/>
                      <a:pt x="14694" y="34011"/>
                      <a:pt x="20142" y="43761"/>
                    </a:cubicBezTo>
                    <a:cubicBezTo>
                      <a:pt x="22304" y="47629"/>
                      <a:pt x="26826" y="49522"/>
                      <a:pt x="31099" y="483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3626651" y="1178116"/>
                <a:ext cx="2682050" cy="229589"/>
              </a:xfrm>
              <a:custGeom>
                <a:avLst/>
                <a:gdLst/>
                <a:ahLst/>
                <a:cxnLst/>
                <a:rect l="l" t="t" r="r" b="b"/>
                <a:pathLst>
                  <a:path w="2682050" h="229589" extrusionOk="0">
                    <a:moveTo>
                      <a:pt x="2675754" y="229371"/>
                    </a:moveTo>
                    <a:cubicBezTo>
                      <a:pt x="2680878" y="227951"/>
                      <a:pt x="2683881" y="222646"/>
                      <a:pt x="2682460" y="217522"/>
                    </a:cubicBezTo>
                    <a:cubicBezTo>
                      <a:pt x="2682023" y="215945"/>
                      <a:pt x="2681191" y="214505"/>
                      <a:pt x="2680042" y="213339"/>
                    </a:cubicBezTo>
                    <a:cubicBezTo>
                      <a:pt x="2663356" y="196482"/>
                      <a:pt x="2645363" y="180971"/>
                      <a:pt x="2626231" y="166952"/>
                    </a:cubicBezTo>
                    <a:cubicBezTo>
                      <a:pt x="2621948" y="163803"/>
                      <a:pt x="2615923" y="164722"/>
                      <a:pt x="2612774" y="169004"/>
                    </a:cubicBezTo>
                    <a:cubicBezTo>
                      <a:pt x="2609624" y="173287"/>
                      <a:pt x="2610543" y="179311"/>
                      <a:pt x="2614826" y="182460"/>
                    </a:cubicBezTo>
                    <a:cubicBezTo>
                      <a:pt x="2633138" y="195875"/>
                      <a:pt x="2650359" y="210718"/>
                      <a:pt x="2666328" y="226849"/>
                    </a:cubicBezTo>
                    <a:cubicBezTo>
                      <a:pt x="2668780" y="229338"/>
                      <a:pt x="2672388" y="230304"/>
                      <a:pt x="2675755" y="229371"/>
                    </a:cubicBezTo>
                    <a:close/>
                    <a:moveTo>
                      <a:pt x="2564221" y="146657"/>
                    </a:moveTo>
                    <a:cubicBezTo>
                      <a:pt x="2569346" y="145244"/>
                      <a:pt x="2572354" y="139944"/>
                      <a:pt x="2570940" y="134820"/>
                    </a:cubicBezTo>
                    <a:cubicBezTo>
                      <a:pt x="2570247" y="132309"/>
                      <a:pt x="2568566" y="130186"/>
                      <a:pt x="2566281" y="128936"/>
                    </a:cubicBezTo>
                    <a:cubicBezTo>
                      <a:pt x="2545510" y="117632"/>
                      <a:pt x="2524145" y="107455"/>
                      <a:pt x="2502279" y="98452"/>
                    </a:cubicBezTo>
                    <a:cubicBezTo>
                      <a:pt x="2497368" y="96417"/>
                      <a:pt x="2491737" y="98748"/>
                      <a:pt x="2489701" y="103659"/>
                    </a:cubicBezTo>
                    <a:cubicBezTo>
                      <a:pt x="2487666" y="108569"/>
                      <a:pt x="2489998" y="114200"/>
                      <a:pt x="2494909" y="116235"/>
                    </a:cubicBezTo>
                    <a:cubicBezTo>
                      <a:pt x="2494912" y="116236"/>
                      <a:pt x="2494915" y="116237"/>
                      <a:pt x="2494918" y="116238"/>
                    </a:cubicBezTo>
                    <a:cubicBezTo>
                      <a:pt x="2516142" y="124977"/>
                      <a:pt x="2536880" y="134853"/>
                      <a:pt x="2557041" y="145823"/>
                    </a:cubicBezTo>
                    <a:cubicBezTo>
                      <a:pt x="2559234" y="147027"/>
                      <a:pt x="2561811" y="147327"/>
                      <a:pt x="2564221" y="146658"/>
                    </a:cubicBezTo>
                    <a:close/>
                    <a:moveTo>
                      <a:pt x="2435374" y="92822"/>
                    </a:moveTo>
                    <a:cubicBezTo>
                      <a:pt x="2440500" y="91412"/>
                      <a:pt x="2443512" y="86113"/>
                      <a:pt x="2442101" y="80988"/>
                    </a:cubicBezTo>
                    <a:cubicBezTo>
                      <a:pt x="2441235" y="77839"/>
                      <a:pt x="2438830" y="75344"/>
                      <a:pt x="2435715" y="74362"/>
                    </a:cubicBezTo>
                    <a:cubicBezTo>
                      <a:pt x="2414124" y="67555"/>
                      <a:pt x="2391197" y="61232"/>
                      <a:pt x="2367571" y="55565"/>
                    </a:cubicBezTo>
                    <a:cubicBezTo>
                      <a:pt x="2362401" y="54325"/>
                      <a:pt x="2357205" y="57510"/>
                      <a:pt x="2355965" y="62679"/>
                    </a:cubicBezTo>
                    <a:cubicBezTo>
                      <a:pt x="2354725" y="67848"/>
                      <a:pt x="2357911" y="73044"/>
                      <a:pt x="2363080" y="74284"/>
                    </a:cubicBezTo>
                    <a:cubicBezTo>
                      <a:pt x="2386272" y="79846"/>
                      <a:pt x="2408762" y="86049"/>
                      <a:pt x="2429928" y="92720"/>
                    </a:cubicBezTo>
                    <a:cubicBezTo>
                      <a:pt x="2431695" y="93281"/>
                      <a:pt x="2433587" y="93316"/>
                      <a:pt x="2435374" y="92822"/>
                    </a:cubicBezTo>
                    <a:close/>
                    <a:moveTo>
                      <a:pt x="2299306" y="59872"/>
                    </a:moveTo>
                    <a:cubicBezTo>
                      <a:pt x="2304432" y="58461"/>
                      <a:pt x="2307443" y="53161"/>
                      <a:pt x="2306031" y="48035"/>
                    </a:cubicBezTo>
                    <a:cubicBezTo>
                      <a:pt x="2305048" y="44466"/>
                      <a:pt x="2302106" y="41777"/>
                      <a:pt x="2298462" y="41119"/>
                    </a:cubicBezTo>
                    <a:cubicBezTo>
                      <a:pt x="2276155" y="37090"/>
                      <a:pt x="2252709" y="33435"/>
                      <a:pt x="2228772" y="30255"/>
                    </a:cubicBezTo>
                    <a:cubicBezTo>
                      <a:pt x="2223503" y="29555"/>
                      <a:pt x="2218663" y="33259"/>
                      <a:pt x="2217963" y="38528"/>
                    </a:cubicBezTo>
                    <a:cubicBezTo>
                      <a:pt x="2217263" y="43797"/>
                      <a:pt x="2220967" y="48636"/>
                      <a:pt x="2226236" y="49337"/>
                    </a:cubicBezTo>
                    <a:cubicBezTo>
                      <a:pt x="2249877" y="52478"/>
                      <a:pt x="2273026" y="56087"/>
                      <a:pt x="2295041" y="60061"/>
                    </a:cubicBezTo>
                    <a:cubicBezTo>
                      <a:pt x="2296459" y="60319"/>
                      <a:pt x="2297917" y="60255"/>
                      <a:pt x="2299306" y="59872"/>
                    </a:cubicBezTo>
                    <a:close/>
                    <a:moveTo>
                      <a:pt x="2160406" y="41225"/>
                    </a:moveTo>
                    <a:cubicBezTo>
                      <a:pt x="2165531" y="39810"/>
                      <a:pt x="2168539" y="34509"/>
                      <a:pt x="2167124" y="29384"/>
                    </a:cubicBezTo>
                    <a:cubicBezTo>
                      <a:pt x="2166060" y="25530"/>
                      <a:pt x="2162725" y="22735"/>
                      <a:pt x="2158745" y="22361"/>
                    </a:cubicBezTo>
                    <a:cubicBezTo>
                      <a:pt x="2136155" y="20242"/>
                      <a:pt x="2112532" y="18422"/>
                      <a:pt x="2088532" y="16949"/>
                    </a:cubicBezTo>
                    <a:cubicBezTo>
                      <a:pt x="2083226" y="16624"/>
                      <a:pt x="2078660" y="20661"/>
                      <a:pt x="2078335" y="25967"/>
                    </a:cubicBezTo>
                    <a:cubicBezTo>
                      <a:pt x="2078009" y="31273"/>
                      <a:pt x="2082047" y="35838"/>
                      <a:pt x="2087353" y="36163"/>
                    </a:cubicBezTo>
                    <a:cubicBezTo>
                      <a:pt x="2111148" y="37623"/>
                      <a:pt x="2134563" y="39427"/>
                      <a:pt x="2156946" y="41527"/>
                    </a:cubicBezTo>
                    <a:cubicBezTo>
                      <a:pt x="2158108" y="41637"/>
                      <a:pt x="2159280" y="41535"/>
                      <a:pt x="2160406" y="41225"/>
                    </a:cubicBezTo>
                    <a:close/>
                    <a:moveTo>
                      <a:pt x="2020471" y="32524"/>
                    </a:moveTo>
                    <a:cubicBezTo>
                      <a:pt x="2025595" y="31107"/>
                      <a:pt x="2028601" y="25804"/>
                      <a:pt x="2027183" y="20680"/>
                    </a:cubicBezTo>
                    <a:cubicBezTo>
                      <a:pt x="2026062" y="16626"/>
                      <a:pt x="2022438" y="13769"/>
                      <a:pt x="2018234" y="13625"/>
                    </a:cubicBezTo>
                    <a:cubicBezTo>
                      <a:pt x="1995538" y="12853"/>
                      <a:pt x="1971876" y="12328"/>
                      <a:pt x="1947908" y="12067"/>
                    </a:cubicBezTo>
                    <a:cubicBezTo>
                      <a:pt x="1942592" y="12009"/>
                      <a:pt x="1938236" y="16271"/>
                      <a:pt x="1938178" y="21587"/>
                    </a:cubicBezTo>
                    <a:cubicBezTo>
                      <a:pt x="1938120" y="26902"/>
                      <a:pt x="1942382" y="31258"/>
                      <a:pt x="1947698" y="31316"/>
                    </a:cubicBezTo>
                    <a:cubicBezTo>
                      <a:pt x="1971519" y="31576"/>
                      <a:pt x="1995030" y="32097"/>
                      <a:pt x="2017579" y="32864"/>
                    </a:cubicBezTo>
                    <a:cubicBezTo>
                      <a:pt x="2018555" y="32898"/>
                      <a:pt x="2019530" y="32783"/>
                      <a:pt x="2020471" y="32524"/>
                    </a:cubicBezTo>
                    <a:close/>
                    <a:moveTo>
                      <a:pt x="1880247" y="30914"/>
                    </a:moveTo>
                    <a:cubicBezTo>
                      <a:pt x="1885371" y="29496"/>
                      <a:pt x="1888375" y="24193"/>
                      <a:pt x="1886957" y="19069"/>
                    </a:cubicBezTo>
                    <a:cubicBezTo>
                      <a:pt x="1885794" y="14869"/>
                      <a:pt x="1881954" y="11974"/>
                      <a:pt x="1877595" y="12012"/>
                    </a:cubicBezTo>
                    <a:cubicBezTo>
                      <a:pt x="1854885" y="12211"/>
                      <a:pt x="1831241" y="12623"/>
                      <a:pt x="1807320" y="13235"/>
                    </a:cubicBezTo>
                    <a:cubicBezTo>
                      <a:pt x="1802005" y="13371"/>
                      <a:pt x="1797807" y="17789"/>
                      <a:pt x="1797943" y="23104"/>
                    </a:cubicBezTo>
                    <a:cubicBezTo>
                      <a:pt x="1798079" y="28418"/>
                      <a:pt x="1802498" y="32615"/>
                      <a:pt x="1807813" y="32479"/>
                    </a:cubicBezTo>
                    <a:cubicBezTo>
                      <a:pt x="1831627" y="31869"/>
                      <a:pt x="1855162" y="31460"/>
                      <a:pt x="1877764" y="31261"/>
                    </a:cubicBezTo>
                    <a:cubicBezTo>
                      <a:pt x="1878603" y="31254"/>
                      <a:pt x="1879438" y="31137"/>
                      <a:pt x="1880247" y="30914"/>
                    </a:cubicBezTo>
                    <a:close/>
                    <a:moveTo>
                      <a:pt x="1740049" y="34449"/>
                    </a:moveTo>
                    <a:cubicBezTo>
                      <a:pt x="1745172" y="33029"/>
                      <a:pt x="1748175" y="27725"/>
                      <a:pt x="1746755" y="22602"/>
                    </a:cubicBezTo>
                    <a:cubicBezTo>
                      <a:pt x="1745562" y="18295"/>
                      <a:pt x="1741561" y="15376"/>
                      <a:pt x="1737096" y="15554"/>
                    </a:cubicBezTo>
                    <a:cubicBezTo>
                      <a:pt x="1714410" y="16461"/>
                      <a:pt x="1690801" y="17553"/>
                      <a:pt x="1666926" y="18800"/>
                    </a:cubicBezTo>
                    <a:cubicBezTo>
                      <a:pt x="1661617" y="19072"/>
                      <a:pt x="1657533" y="23595"/>
                      <a:pt x="1657804" y="28904"/>
                    </a:cubicBezTo>
                    <a:cubicBezTo>
                      <a:pt x="1658076" y="34213"/>
                      <a:pt x="1662600" y="38296"/>
                      <a:pt x="1667909" y="38025"/>
                    </a:cubicBezTo>
                    <a:cubicBezTo>
                      <a:pt x="1667916" y="38025"/>
                      <a:pt x="1667924" y="38024"/>
                      <a:pt x="1667931" y="38024"/>
                    </a:cubicBezTo>
                    <a:cubicBezTo>
                      <a:pt x="1691728" y="36781"/>
                      <a:pt x="1715257" y="35692"/>
                      <a:pt x="1737865" y="34788"/>
                    </a:cubicBezTo>
                    <a:cubicBezTo>
                      <a:pt x="1738604" y="34759"/>
                      <a:pt x="1739336" y="34645"/>
                      <a:pt x="1740049" y="34449"/>
                    </a:cubicBezTo>
                    <a:close/>
                    <a:moveTo>
                      <a:pt x="1599989" y="41717"/>
                    </a:moveTo>
                    <a:cubicBezTo>
                      <a:pt x="1605112" y="40297"/>
                      <a:pt x="1608115" y="34993"/>
                      <a:pt x="1606694" y="29870"/>
                    </a:cubicBezTo>
                    <a:cubicBezTo>
                      <a:pt x="1605479" y="25485"/>
                      <a:pt x="1601358" y="22550"/>
                      <a:pt x="1596817" y="22834"/>
                    </a:cubicBezTo>
                    <a:cubicBezTo>
                      <a:pt x="1574321" y="24240"/>
                      <a:pt x="1550752" y="25821"/>
                      <a:pt x="1526766" y="27529"/>
                    </a:cubicBezTo>
                    <a:cubicBezTo>
                      <a:pt x="1521464" y="27906"/>
                      <a:pt x="1517471" y="32510"/>
                      <a:pt x="1517848" y="37812"/>
                    </a:cubicBezTo>
                    <a:cubicBezTo>
                      <a:pt x="1518226" y="43114"/>
                      <a:pt x="1522830" y="47107"/>
                      <a:pt x="1528133" y="46730"/>
                    </a:cubicBezTo>
                    <a:cubicBezTo>
                      <a:pt x="1552065" y="45026"/>
                      <a:pt x="1575578" y="43450"/>
                      <a:pt x="1598019" y="42045"/>
                    </a:cubicBezTo>
                    <a:cubicBezTo>
                      <a:pt x="1598685" y="42004"/>
                      <a:pt x="1599345" y="41894"/>
                      <a:pt x="1599989" y="41717"/>
                    </a:cubicBezTo>
                    <a:close/>
                    <a:moveTo>
                      <a:pt x="1460235" y="51632"/>
                    </a:moveTo>
                    <a:cubicBezTo>
                      <a:pt x="1465359" y="50211"/>
                      <a:pt x="1468360" y="44907"/>
                      <a:pt x="1466939" y="39784"/>
                    </a:cubicBezTo>
                    <a:cubicBezTo>
                      <a:pt x="1465708" y="35345"/>
                      <a:pt x="1461504" y="32401"/>
                      <a:pt x="1456912" y="32760"/>
                    </a:cubicBezTo>
                    <a:cubicBezTo>
                      <a:pt x="1434683" y="34500"/>
                      <a:pt x="1411143" y="36412"/>
                      <a:pt x="1386944" y="38442"/>
                    </a:cubicBezTo>
                    <a:cubicBezTo>
                      <a:pt x="1381646" y="38886"/>
                      <a:pt x="1377712" y="43541"/>
                      <a:pt x="1378156" y="48838"/>
                    </a:cubicBezTo>
                    <a:cubicBezTo>
                      <a:pt x="1378600" y="54135"/>
                      <a:pt x="1383255" y="58069"/>
                      <a:pt x="1388552" y="57625"/>
                    </a:cubicBezTo>
                    <a:cubicBezTo>
                      <a:pt x="1412718" y="55596"/>
                      <a:pt x="1436222" y="53688"/>
                      <a:pt x="1458415" y="51951"/>
                    </a:cubicBezTo>
                    <a:cubicBezTo>
                      <a:pt x="1459030" y="51903"/>
                      <a:pt x="1459640" y="51796"/>
                      <a:pt x="1460235" y="51632"/>
                    </a:cubicBezTo>
                    <a:close/>
                    <a:moveTo>
                      <a:pt x="1320267" y="63345"/>
                    </a:moveTo>
                    <a:cubicBezTo>
                      <a:pt x="1325391" y="61924"/>
                      <a:pt x="1328392" y="56619"/>
                      <a:pt x="1326971" y="51496"/>
                    </a:cubicBezTo>
                    <a:cubicBezTo>
                      <a:pt x="1325730" y="47023"/>
                      <a:pt x="1321474" y="44073"/>
                      <a:pt x="1316850" y="44480"/>
                    </a:cubicBezTo>
                    <a:cubicBezTo>
                      <a:pt x="1293531" y="46536"/>
                      <a:pt x="1270239" y="48624"/>
                      <a:pt x="1246975" y="50746"/>
                    </a:cubicBezTo>
                    <a:cubicBezTo>
                      <a:pt x="1241682" y="51238"/>
                      <a:pt x="1237789" y="55928"/>
                      <a:pt x="1238281" y="61221"/>
                    </a:cubicBezTo>
                    <a:cubicBezTo>
                      <a:pt x="1238772" y="66499"/>
                      <a:pt x="1243439" y="70387"/>
                      <a:pt x="1248720" y="69917"/>
                    </a:cubicBezTo>
                    <a:cubicBezTo>
                      <a:pt x="1271958" y="67803"/>
                      <a:pt x="1295232" y="65716"/>
                      <a:pt x="1318541" y="63656"/>
                    </a:cubicBezTo>
                    <a:cubicBezTo>
                      <a:pt x="1319125" y="63605"/>
                      <a:pt x="1319702" y="63500"/>
                      <a:pt x="1320267" y="63345"/>
                    </a:cubicBezTo>
                    <a:close/>
                    <a:moveTo>
                      <a:pt x="1180582" y="76022"/>
                    </a:moveTo>
                    <a:cubicBezTo>
                      <a:pt x="1185705" y="74601"/>
                      <a:pt x="1188707" y="69297"/>
                      <a:pt x="1187286" y="64174"/>
                    </a:cubicBezTo>
                    <a:cubicBezTo>
                      <a:pt x="1186041" y="59686"/>
                      <a:pt x="1181762" y="56733"/>
                      <a:pt x="1177124" y="57161"/>
                    </a:cubicBezTo>
                    <a:lnTo>
                      <a:pt x="1107292" y="63631"/>
                    </a:lnTo>
                    <a:cubicBezTo>
                      <a:pt x="1101998" y="64120"/>
                      <a:pt x="1098104" y="68808"/>
                      <a:pt x="1098594" y="74101"/>
                    </a:cubicBezTo>
                    <a:cubicBezTo>
                      <a:pt x="1099083" y="79394"/>
                      <a:pt x="1103771" y="83288"/>
                      <a:pt x="1109065" y="82799"/>
                    </a:cubicBezTo>
                    <a:lnTo>
                      <a:pt x="1178897" y="76329"/>
                    </a:lnTo>
                    <a:cubicBezTo>
                      <a:pt x="1179467" y="76277"/>
                      <a:pt x="1180031" y="76174"/>
                      <a:pt x="1180582" y="76022"/>
                    </a:cubicBezTo>
                    <a:close/>
                    <a:moveTo>
                      <a:pt x="1040914" y="88917"/>
                    </a:moveTo>
                    <a:cubicBezTo>
                      <a:pt x="1046037" y="87496"/>
                      <a:pt x="1049038" y="82192"/>
                      <a:pt x="1047618" y="77069"/>
                    </a:cubicBezTo>
                    <a:cubicBezTo>
                      <a:pt x="1046374" y="72586"/>
                      <a:pt x="1042102" y="69633"/>
                      <a:pt x="1037467" y="70055"/>
                    </a:cubicBezTo>
                    <a:cubicBezTo>
                      <a:pt x="1014055" y="72191"/>
                      <a:pt x="990780" y="74284"/>
                      <a:pt x="967643" y="76333"/>
                    </a:cubicBezTo>
                    <a:cubicBezTo>
                      <a:pt x="962348" y="76808"/>
                      <a:pt x="958441" y="81485"/>
                      <a:pt x="958916" y="86780"/>
                    </a:cubicBezTo>
                    <a:cubicBezTo>
                      <a:pt x="959390" y="92064"/>
                      <a:pt x="964051" y="95968"/>
                      <a:pt x="969337" y="95509"/>
                    </a:cubicBezTo>
                    <a:cubicBezTo>
                      <a:pt x="992486" y="93464"/>
                      <a:pt x="1015778" y="91369"/>
                      <a:pt x="1039215" y="89225"/>
                    </a:cubicBezTo>
                    <a:cubicBezTo>
                      <a:pt x="1039790" y="89173"/>
                      <a:pt x="1040358" y="89070"/>
                      <a:pt x="1040914" y="88917"/>
                    </a:cubicBezTo>
                    <a:close/>
                    <a:moveTo>
                      <a:pt x="901186" y="101218"/>
                    </a:moveTo>
                    <a:cubicBezTo>
                      <a:pt x="906309" y="99797"/>
                      <a:pt x="909310" y="94492"/>
                      <a:pt x="907889" y="89370"/>
                    </a:cubicBezTo>
                    <a:cubicBezTo>
                      <a:pt x="906652" y="84913"/>
                      <a:pt x="902421" y="81966"/>
                      <a:pt x="897812" y="82350"/>
                    </a:cubicBezTo>
                    <a:cubicBezTo>
                      <a:pt x="873111" y="84419"/>
                      <a:pt x="850263" y="86261"/>
                      <a:pt x="827963" y="87983"/>
                    </a:cubicBezTo>
                    <a:cubicBezTo>
                      <a:pt x="822663" y="88392"/>
                      <a:pt x="818697" y="93020"/>
                      <a:pt x="819107" y="98320"/>
                    </a:cubicBezTo>
                    <a:cubicBezTo>
                      <a:pt x="819516" y="103620"/>
                      <a:pt x="824144" y="107585"/>
                      <a:pt x="829445" y="107176"/>
                    </a:cubicBezTo>
                    <a:cubicBezTo>
                      <a:pt x="851787" y="105450"/>
                      <a:pt x="874676" y="103605"/>
                      <a:pt x="899417" y="101533"/>
                    </a:cubicBezTo>
                    <a:cubicBezTo>
                      <a:pt x="900015" y="101483"/>
                      <a:pt x="900607" y="101378"/>
                      <a:pt x="901186" y="101218"/>
                    </a:cubicBezTo>
                    <a:close/>
                    <a:moveTo>
                      <a:pt x="761324" y="111970"/>
                    </a:moveTo>
                    <a:cubicBezTo>
                      <a:pt x="766447" y="110550"/>
                      <a:pt x="769449" y="105246"/>
                      <a:pt x="768029" y="100123"/>
                    </a:cubicBezTo>
                    <a:cubicBezTo>
                      <a:pt x="766807" y="95717"/>
                      <a:pt x="762655" y="92779"/>
                      <a:pt x="758094" y="93091"/>
                    </a:cubicBezTo>
                    <a:cubicBezTo>
                      <a:pt x="733956" y="94746"/>
                      <a:pt x="710441" y="96233"/>
                      <a:pt x="688203" y="97507"/>
                    </a:cubicBezTo>
                    <a:cubicBezTo>
                      <a:pt x="682896" y="97818"/>
                      <a:pt x="678846" y="102373"/>
                      <a:pt x="679158" y="107680"/>
                    </a:cubicBezTo>
                    <a:cubicBezTo>
                      <a:pt x="679469" y="112975"/>
                      <a:pt x="684007" y="117021"/>
                      <a:pt x="689304" y="116725"/>
                    </a:cubicBezTo>
                    <a:cubicBezTo>
                      <a:pt x="711614" y="115446"/>
                      <a:pt x="735202" y="113956"/>
                      <a:pt x="759413" y="112295"/>
                    </a:cubicBezTo>
                    <a:cubicBezTo>
                      <a:pt x="760059" y="112251"/>
                      <a:pt x="760699" y="112142"/>
                      <a:pt x="761324" y="111970"/>
                    </a:cubicBezTo>
                    <a:close/>
                    <a:moveTo>
                      <a:pt x="621274" y="119924"/>
                    </a:moveTo>
                    <a:cubicBezTo>
                      <a:pt x="626398" y="118504"/>
                      <a:pt x="629401" y="113200"/>
                      <a:pt x="627981" y="108077"/>
                    </a:cubicBezTo>
                    <a:cubicBezTo>
                      <a:pt x="626785" y="103760"/>
                      <a:pt x="622769" y="100839"/>
                      <a:pt x="618293" y="101030"/>
                    </a:cubicBezTo>
                    <a:cubicBezTo>
                      <a:pt x="594139" y="102066"/>
                      <a:pt x="570614" y="102869"/>
                      <a:pt x="548369" y="103417"/>
                    </a:cubicBezTo>
                    <a:cubicBezTo>
                      <a:pt x="543054" y="103540"/>
                      <a:pt x="538846" y="107948"/>
                      <a:pt x="538969" y="113262"/>
                    </a:cubicBezTo>
                    <a:cubicBezTo>
                      <a:pt x="539092" y="118576"/>
                      <a:pt x="543500" y="122784"/>
                      <a:pt x="548815" y="122661"/>
                    </a:cubicBezTo>
                    <a:cubicBezTo>
                      <a:pt x="548824" y="122661"/>
                      <a:pt x="548834" y="122661"/>
                      <a:pt x="548844" y="122660"/>
                    </a:cubicBezTo>
                    <a:cubicBezTo>
                      <a:pt x="571204" y="122110"/>
                      <a:pt x="594848" y="121303"/>
                      <a:pt x="619118" y="120262"/>
                    </a:cubicBezTo>
                    <a:cubicBezTo>
                      <a:pt x="619847" y="120231"/>
                      <a:pt x="620570" y="120117"/>
                      <a:pt x="621274" y="119924"/>
                    </a:cubicBezTo>
                    <a:close/>
                    <a:moveTo>
                      <a:pt x="481039" y="123260"/>
                    </a:moveTo>
                    <a:cubicBezTo>
                      <a:pt x="486164" y="121843"/>
                      <a:pt x="489169" y="116540"/>
                      <a:pt x="487751" y="111417"/>
                    </a:cubicBezTo>
                    <a:cubicBezTo>
                      <a:pt x="486596" y="107241"/>
                      <a:pt x="482794" y="104351"/>
                      <a:pt x="478461" y="104357"/>
                    </a:cubicBezTo>
                    <a:cubicBezTo>
                      <a:pt x="454271" y="104387"/>
                      <a:pt x="430775" y="104077"/>
                      <a:pt x="408625" y="103437"/>
                    </a:cubicBezTo>
                    <a:cubicBezTo>
                      <a:pt x="403311" y="103283"/>
                      <a:pt x="398878" y="107466"/>
                      <a:pt x="398725" y="112779"/>
                    </a:cubicBezTo>
                    <a:cubicBezTo>
                      <a:pt x="398571" y="118093"/>
                      <a:pt x="402754" y="122525"/>
                      <a:pt x="408068" y="122678"/>
                    </a:cubicBezTo>
                    <a:cubicBezTo>
                      <a:pt x="430411" y="123325"/>
                      <a:pt x="454102" y="123637"/>
                      <a:pt x="478486" y="123606"/>
                    </a:cubicBezTo>
                    <a:cubicBezTo>
                      <a:pt x="479349" y="123606"/>
                      <a:pt x="480207" y="123489"/>
                      <a:pt x="481039" y="123260"/>
                    </a:cubicBezTo>
                    <a:close/>
                    <a:moveTo>
                      <a:pt x="340873" y="118985"/>
                    </a:moveTo>
                    <a:cubicBezTo>
                      <a:pt x="345998" y="117570"/>
                      <a:pt x="349006" y="112269"/>
                      <a:pt x="347590" y="107144"/>
                    </a:cubicBezTo>
                    <a:cubicBezTo>
                      <a:pt x="346503" y="103206"/>
                      <a:pt x="343048" y="100383"/>
                      <a:pt x="338972" y="100103"/>
                    </a:cubicBezTo>
                    <a:cubicBezTo>
                      <a:pt x="314708" y="98435"/>
                      <a:pt x="291405" y="96238"/>
                      <a:pt x="269709" y="93572"/>
                    </a:cubicBezTo>
                    <a:cubicBezTo>
                      <a:pt x="264433" y="92923"/>
                      <a:pt x="259629" y="96675"/>
                      <a:pt x="258981" y="101951"/>
                    </a:cubicBezTo>
                    <a:cubicBezTo>
                      <a:pt x="258332" y="107226"/>
                      <a:pt x="262084" y="112029"/>
                      <a:pt x="267360" y="112678"/>
                    </a:cubicBezTo>
                    <a:cubicBezTo>
                      <a:pt x="289396" y="115386"/>
                      <a:pt x="313046" y="117616"/>
                      <a:pt x="337651" y="119307"/>
                    </a:cubicBezTo>
                    <a:cubicBezTo>
                      <a:pt x="338736" y="119382"/>
                      <a:pt x="339825" y="119274"/>
                      <a:pt x="340873" y="118985"/>
                    </a:cubicBezTo>
                    <a:close/>
                    <a:moveTo>
                      <a:pt x="201932" y="101421"/>
                    </a:moveTo>
                    <a:cubicBezTo>
                      <a:pt x="207058" y="100009"/>
                      <a:pt x="210070" y="94710"/>
                      <a:pt x="208658" y="89584"/>
                    </a:cubicBezTo>
                    <a:cubicBezTo>
                      <a:pt x="207692" y="86078"/>
                      <a:pt x="204833" y="83415"/>
                      <a:pt x="201266" y="82701"/>
                    </a:cubicBezTo>
                    <a:cubicBezTo>
                      <a:pt x="178740" y="78277"/>
                      <a:pt x="156473" y="72622"/>
                      <a:pt x="134566" y="65763"/>
                    </a:cubicBezTo>
                    <a:cubicBezTo>
                      <a:pt x="129499" y="64152"/>
                      <a:pt x="124087" y="66954"/>
                      <a:pt x="122477" y="72020"/>
                    </a:cubicBezTo>
                    <a:cubicBezTo>
                      <a:pt x="122477" y="72020"/>
                      <a:pt x="122476" y="72020"/>
                      <a:pt x="122476" y="72021"/>
                    </a:cubicBezTo>
                    <a:cubicBezTo>
                      <a:pt x="120867" y="77086"/>
                      <a:pt x="123668" y="82498"/>
                      <a:pt x="128733" y="84109"/>
                    </a:cubicBezTo>
                    <a:cubicBezTo>
                      <a:pt x="151317" y="91182"/>
                      <a:pt x="174270" y="97014"/>
                      <a:pt x="197491" y="101577"/>
                    </a:cubicBezTo>
                    <a:cubicBezTo>
                      <a:pt x="198963" y="101874"/>
                      <a:pt x="200485" y="101820"/>
                      <a:pt x="201932" y="101421"/>
                    </a:cubicBezTo>
                    <a:close/>
                    <a:moveTo>
                      <a:pt x="69777" y="58007"/>
                    </a:moveTo>
                    <a:cubicBezTo>
                      <a:pt x="72364" y="57297"/>
                      <a:pt x="74535" y="55538"/>
                      <a:pt x="75765" y="53155"/>
                    </a:cubicBezTo>
                    <a:cubicBezTo>
                      <a:pt x="78210" y="48435"/>
                      <a:pt x="76366" y="42627"/>
                      <a:pt x="71646" y="40182"/>
                    </a:cubicBezTo>
                    <a:cubicBezTo>
                      <a:pt x="51823" y="30146"/>
                      <a:pt x="33416" y="17533"/>
                      <a:pt x="16901" y="2670"/>
                    </a:cubicBezTo>
                    <a:cubicBezTo>
                      <a:pt x="12989" y="-927"/>
                      <a:pt x="6900" y="-671"/>
                      <a:pt x="3303" y="3242"/>
                    </a:cubicBezTo>
                    <a:cubicBezTo>
                      <a:pt x="3302" y="3242"/>
                      <a:pt x="3301" y="3243"/>
                      <a:pt x="3301" y="3244"/>
                    </a:cubicBezTo>
                    <a:cubicBezTo>
                      <a:pt x="-296" y="7157"/>
                      <a:pt x="-40" y="13245"/>
                      <a:pt x="3873" y="16841"/>
                    </a:cubicBezTo>
                    <a:cubicBezTo>
                      <a:pt x="3874" y="16842"/>
                      <a:pt x="3874" y="16842"/>
                      <a:pt x="3875" y="16843"/>
                    </a:cubicBezTo>
                    <a:cubicBezTo>
                      <a:pt x="21643" y="32860"/>
                      <a:pt x="41454" y="46455"/>
                      <a:pt x="62790" y="57275"/>
                    </a:cubicBezTo>
                    <a:cubicBezTo>
                      <a:pt x="64943" y="58393"/>
                      <a:pt x="67439" y="58655"/>
                      <a:pt x="69777" y="580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3572381" y="1090803"/>
                <a:ext cx="31620" cy="51389"/>
              </a:xfrm>
              <a:custGeom>
                <a:avLst/>
                <a:gdLst/>
                <a:ahLst/>
                <a:cxnLst/>
                <a:rect l="l" t="t" r="r" b="b"/>
                <a:pathLst>
                  <a:path w="31620" h="51389" extrusionOk="0">
                    <a:moveTo>
                      <a:pt x="25305" y="51176"/>
                    </a:moveTo>
                    <a:cubicBezTo>
                      <a:pt x="25902" y="51011"/>
                      <a:pt x="26481" y="50790"/>
                      <a:pt x="27035" y="50514"/>
                    </a:cubicBezTo>
                    <a:cubicBezTo>
                      <a:pt x="31797" y="48150"/>
                      <a:pt x="33740" y="42374"/>
                      <a:pt x="31376" y="37613"/>
                    </a:cubicBezTo>
                    <a:cubicBezTo>
                      <a:pt x="26538" y="27835"/>
                      <a:pt x="22614" y="17631"/>
                      <a:pt x="19652" y="7131"/>
                    </a:cubicBezTo>
                    <a:cubicBezTo>
                      <a:pt x="18192" y="2025"/>
                      <a:pt x="12881" y="-942"/>
                      <a:pt x="7767" y="492"/>
                    </a:cubicBezTo>
                    <a:cubicBezTo>
                      <a:pt x="2653" y="1941"/>
                      <a:pt x="-319" y="7261"/>
                      <a:pt x="1128" y="12376"/>
                    </a:cubicBezTo>
                    <a:cubicBezTo>
                      <a:pt x="4414" y="24018"/>
                      <a:pt x="8767" y="35332"/>
                      <a:pt x="14132" y="46174"/>
                    </a:cubicBezTo>
                    <a:cubicBezTo>
                      <a:pt x="16181" y="50299"/>
                      <a:pt x="20864" y="52395"/>
                      <a:pt x="25305" y="51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6298954" y="1441865"/>
                <a:ext cx="108787" cy="118337"/>
              </a:xfrm>
              <a:custGeom>
                <a:avLst/>
                <a:gdLst/>
                <a:ahLst/>
                <a:cxnLst/>
                <a:rect l="l" t="t" r="r" b="b"/>
                <a:pathLst>
                  <a:path w="108787" h="118337" extrusionOk="0">
                    <a:moveTo>
                      <a:pt x="0" y="48281"/>
                    </a:moveTo>
                    <a:lnTo>
                      <a:pt x="96199" y="118337"/>
                    </a:lnTo>
                    <a:lnTo>
                      <a:pt x="108787" y="0"/>
                    </a:lnTo>
                    <a:lnTo>
                      <a:pt x="0" y="482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9"/>
            <p:cNvGrpSpPr/>
            <p:nvPr/>
          </p:nvGrpSpPr>
          <p:grpSpPr>
            <a:xfrm rot="-1763425" flipH="1">
              <a:off x="5929390" y="61237"/>
              <a:ext cx="1924139" cy="693543"/>
              <a:chOff x="3596957" y="2922394"/>
              <a:chExt cx="1623881" cy="585317"/>
            </a:xfrm>
          </p:grpSpPr>
          <p:sp>
            <p:nvSpPr>
              <p:cNvPr id="92" name="Google Shape;92;p9"/>
              <p:cNvSpPr/>
              <p:nvPr/>
            </p:nvSpPr>
            <p:spPr>
              <a:xfrm>
                <a:off x="3596957" y="2922394"/>
                <a:ext cx="1576199" cy="585317"/>
              </a:xfrm>
              <a:custGeom>
                <a:avLst/>
                <a:gdLst/>
                <a:ahLst/>
                <a:cxnLst/>
                <a:rect l="l" t="t" r="r" b="b"/>
                <a:pathLst>
                  <a:path w="1576199" h="585317" extrusionOk="0">
                    <a:moveTo>
                      <a:pt x="410822" y="573790"/>
                    </a:moveTo>
                    <a:cubicBezTo>
                      <a:pt x="404674" y="572336"/>
                      <a:pt x="400869" y="566175"/>
                      <a:pt x="402322" y="560027"/>
                    </a:cubicBezTo>
                    <a:cubicBezTo>
                      <a:pt x="403776" y="553880"/>
                      <a:pt x="409939" y="550075"/>
                      <a:pt x="416087" y="551528"/>
                    </a:cubicBezTo>
                    <a:cubicBezTo>
                      <a:pt x="416093" y="551529"/>
                      <a:pt x="416098" y="551531"/>
                      <a:pt x="416104" y="551532"/>
                    </a:cubicBezTo>
                    <a:cubicBezTo>
                      <a:pt x="441959" y="557737"/>
                      <a:pt x="468351" y="561437"/>
                      <a:pt x="494915" y="562582"/>
                    </a:cubicBezTo>
                    <a:cubicBezTo>
                      <a:pt x="501228" y="562828"/>
                      <a:pt x="506146" y="568144"/>
                      <a:pt x="505900" y="574457"/>
                    </a:cubicBezTo>
                    <a:cubicBezTo>
                      <a:pt x="505654" y="580769"/>
                      <a:pt x="500337" y="585686"/>
                      <a:pt x="494025" y="585440"/>
                    </a:cubicBezTo>
                    <a:cubicBezTo>
                      <a:pt x="494018" y="585440"/>
                      <a:pt x="494011" y="585440"/>
                      <a:pt x="494004" y="585439"/>
                    </a:cubicBezTo>
                    <a:cubicBezTo>
                      <a:pt x="477323" y="584755"/>
                      <a:pt x="460698" y="583083"/>
                      <a:pt x="444215" y="580432"/>
                    </a:cubicBezTo>
                    <a:cubicBezTo>
                      <a:pt x="433194" y="578667"/>
                      <a:pt x="421959" y="576433"/>
                      <a:pt x="410822" y="573790"/>
                    </a:cubicBezTo>
                    <a:close/>
                    <a:moveTo>
                      <a:pt x="331251" y="547879"/>
                    </a:moveTo>
                    <a:cubicBezTo>
                      <a:pt x="305569" y="537211"/>
                      <a:pt x="280581" y="524945"/>
                      <a:pt x="256433" y="511154"/>
                    </a:cubicBezTo>
                    <a:cubicBezTo>
                      <a:pt x="250940" y="508032"/>
                      <a:pt x="249018" y="501050"/>
                      <a:pt x="252140" y="495558"/>
                    </a:cubicBezTo>
                    <a:cubicBezTo>
                      <a:pt x="255262" y="490066"/>
                      <a:pt x="262245" y="488144"/>
                      <a:pt x="267737" y="491265"/>
                    </a:cubicBezTo>
                    <a:cubicBezTo>
                      <a:pt x="291051" y="504583"/>
                      <a:pt x="315176" y="516428"/>
                      <a:pt x="339971" y="526730"/>
                    </a:cubicBezTo>
                    <a:cubicBezTo>
                      <a:pt x="345812" y="529138"/>
                      <a:pt x="348594" y="535824"/>
                      <a:pt x="346186" y="541664"/>
                    </a:cubicBezTo>
                    <a:cubicBezTo>
                      <a:pt x="343779" y="547504"/>
                      <a:pt x="337092" y="550287"/>
                      <a:pt x="331251" y="547879"/>
                    </a:cubicBezTo>
                    <a:close/>
                    <a:moveTo>
                      <a:pt x="564737" y="570436"/>
                    </a:moveTo>
                    <a:cubicBezTo>
                      <a:pt x="563599" y="564223"/>
                      <a:pt x="567713" y="558262"/>
                      <a:pt x="573927" y="557124"/>
                    </a:cubicBezTo>
                    <a:cubicBezTo>
                      <a:pt x="573927" y="557124"/>
                      <a:pt x="573927" y="557124"/>
                      <a:pt x="573927" y="557124"/>
                    </a:cubicBezTo>
                    <a:cubicBezTo>
                      <a:pt x="599949" y="552343"/>
                      <a:pt x="625335" y="544588"/>
                      <a:pt x="649587" y="534013"/>
                    </a:cubicBezTo>
                    <a:cubicBezTo>
                      <a:pt x="655378" y="531488"/>
                      <a:pt x="662119" y="534136"/>
                      <a:pt x="664644" y="539927"/>
                    </a:cubicBezTo>
                    <a:cubicBezTo>
                      <a:pt x="667169" y="545718"/>
                      <a:pt x="664521" y="552458"/>
                      <a:pt x="658730" y="554983"/>
                    </a:cubicBezTo>
                    <a:cubicBezTo>
                      <a:pt x="632869" y="566260"/>
                      <a:pt x="605799" y="574528"/>
                      <a:pt x="578051" y="579625"/>
                    </a:cubicBezTo>
                    <a:cubicBezTo>
                      <a:pt x="571844" y="580768"/>
                      <a:pt x="565885" y="576664"/>
                      <a:pt x="564741" y="570458"/>
                    </a:cubicBezTo>
                    <a:cubicBezTo>
                      <a:pt x="564740" y="570451"/>
                      <a:pt x="564739" y="570444"/>
                      <a:pt x="564737" y="570436"/>
                    </a:cubicBezTo>
                    <a:close/>
                    <a:moveTo>
                      <a:pt x="186437" y="466416"/>
                    </a:moveTo>
                    <a:cubicBezTo>
                      <a:pt x="164772" y="451052"/>
                      <a:pt x="142722" y="433994"/>
                      <a:pt x="120896" y="415714"/>
                    </a:cubicBezTo>
                    <a:cubicBezTo>
                      <a:pt x="116053" y="411658"/>
                      <a:pt x="115416" y="404444"/>
                      <a:pt x="119472" y="399601"/>
                    </a:cubicBezTo>
                    <a:cubicBezTo>
                      <a:pt x="123529" y="394759"/>
                      <a:pt x="130744" y="394122"/>
                      <a:pt x="135588" y="398177"/>
                    </a:cubicBezTo>
                    <a:cubicBezTo>
                      <a:pt x="156945" y="416065"/>
                      <a:pt x="178506" y="432746"/>
                      <a:pt x="199672" y="447756"/>
                    </a:cubicBezTo>
                    <a:cubicBezTo>
                      <a:pt x="204825" y="451411"/>
                      <a:pt x="206039" y="458550"/>
                      <a:pt x="202385" y="463703"/>
                    </a:cubicBezTo>
                    <a:cubicBezTo>
                      <a:pt x="198730" y="468855"/>
                      <a:pt x="191590" y="470070"/>
                      <a:pt x="186437" y="466416"/>
                    </a:cubicBezTo>
                    <a:close/>
                    <a:moveTo>
                      <a:pt x="715817" y="510474"/>
                    </a:moveTo>
                    <a:cubicBezTo>
                      <a:pt x="712101" y="505366"/>
                      <a:pt x="713230" y="498212"/>
                      <a:pt x="718339" y="494497"/>
                    </a:cubicBezTo>
                    <a:cubicBezTo>
                      <a:pt x="718340" y="494497"/>
                      <a:pt x="718340" y="494496"/>
                      <a:pt x="718340" y="494496"/>
                    </a:cubicBezTo>
                    <a:cubicBezTo>
                      <a:pt x="739817" y="478808"/>
                      <a:pt x="759712" y="461061"/>
                      <a:pt x="777740" y="441508"/>
                    </a:cubicBezTo>
                    <a:cubicBezTo>
                      <a:pt x="782025" y="436866"/>
                      <a:pt x="789262" y="436576"/>
                      <a:pt x="793905" y="440860"/>
                    </a:cubicBezTo>
                    <a:cubicBezTo>
                      <a:pt x="798547" y="445144"/>
                      <a:pt x="798837" y="452381"/>
                      <a:pt x="794553" y="457023"/>
                    </a:cubicBezTo>
                    <a:cubicBezTo>
                      <a:pt x="794547" y="457029"/>
                      <a:pt x="794540" y="457036"/>
                      <a:pt x="794534" y="457043"/>
                    </a:cubicBezTo>
                    <a:cubicBezTo>
                      <a:pt x="775492" y="477691"/>
                      <a:pt x="754480" y="496431"/>
                      <a:pt x="731797" y="512997"/>
                    </a:cubicBezTo>
                    <a:cubicBezTo>
                      <a:pt x="726687" y="516713"/>
                      <a:pt x="719533" y="515583"/>
                      <a:pt x="715817" y="510475"/>
                    </a:cubicBezTo>
                    <a:close/>
                    <a:moveTo>
                      <a:pt x="59331" y="360495"/>
                    </a:moveTo>
                    <a:cubicBezTo>
                      <a:pt x="40976" y="342950"/>
                      <a:pt x="22317" y="324133"/>
                      <a:pt x="3877" y="304569"/>
                    </a:cubicBezTo>
                    <a:cubicBezTo>
                      <a:pt x="-456" y="299973"/>
                      <a:pt x="-243" y="292734"/>
                      <a:pt x="4354" y="288401"/>
                    </a:cubicBezTo>
                    <a:cubicBezTo>
                      <a:pt x="4355" y="288401"/>
                      <a:pt x="4355" y="288401"/>
                      <a:pt x="4355" y="288400"/>
                    </a:cubicBezTo>
                    <a:cubicBezTo>
                      <a:pt x="8953" y="284068"/>
                      <a:pt x="16193" y="284282"/>
                      <a:pt x="20526" y="288879"/>
                    </a:cubicBezTo>
                    <a:cubicBezTo>
                      <a:pt x="38695" y="308154"/>
                      <a:pt x="57070" y="326687"/>
                      <a:pt x="75140" y="343960"/>
                    </a:cubicBezTo>
                    <a:cubicBezTo>
                      <a:pt x="79707" y="348326"/>
                      <a:pt x="79870" y="355565"/>
                      <a:pt x="75505" y="360132"/>
                    </a:cubicBezTo>
                    <a:cubicBezTo>
                      <a:pt x="72906" y="362854"/>
                      <a:pt x="69133" y="364122"/>
                      <a:pt x="65418" y="363522"/>
                    </a:cubicBezTo>
                    <a:cubicBezTo>
                      <a:pt x="63128" y="363156"/>
                      <a:pt x="61005" y="362101"/>
                      <a:pt x="59331" y="360496"/>
                    </a:cubicBezTo>
                    <a:close/>
                    <a:moveTo>
                      <a:pt x="829960" y="394066"/>
                    </a:moveTo>
                    <a:cubicBezTo>
                      <a:pt x="824638" y="390662"/>
                      <a:pt x="823084" y="383589"/>
                      <a:pt x="826488" y="378267"/>
                    </a:cubicBezTo>
                    <a:cubicBezTo>
                      <a:pt x="826488" y="378267"/>
                      <a:pt x="826488" y="378267"/>
                      <a:pt x="826488" y="378267"/>
                    </a:cubicBezTo>
                    <a:cubicBezTo>
                      <a:pt x="833664" y="367052"/>
                      <a:pt x="840356" y="355537"/>
                      <a:pt x="846564" y="343723"/>
                    </a:cubicBezTo>
                    <a:cubicBezTo>
                      <a:pt x="846059" y="343486"/>
                      <a:pt x="845572" y="343212"/>
                      <a:pt x="845107" y="342903"/>
                    </a:cubicBezTo>
                    <a:cubicBezTo>
                      <a:pt x="821685" y="327396"/>
                      <a:pt x="799815" y="309663"/>
                      <a:pt x="779802" y="289950"/>
                    </a:cubicBezTo>
                    <a:cubicBezTo>
                      <a:pt x="775303" y="285516"/>
                      <a:pt x="775251" y="278273"/>
                      <a:pt x="779686" y="273774"/>
                    </a:cubicBezTo>
                    <a:cubicBezTo>
                      <a:pt x="784121" y="269275"/>
                      <a:pt x="791364" y="269223"/>
                      <a:pt x="795863" y="273658"/>
                    </a:cubicBezTo>
                    <a:cubicBezTo>
                      <a:pt x="814537" y="292052"/>
                      <a:pt x="834919" y="308628"/>
                      <a:pt x="856733" y="323162"/>
                    </a:cubicBezTo>
                    <a:cubicBezTo>
                      <a:pt x="859142" y="317973"/>
                      <a:pt x="861451" y="312748"/>
                      <a:pt x="863659" y="307489"/>
                    </a:cubicBezTo>
                    <a:cubicBezTo>
                      <a:pt x="866105" y="301664"/>
                      <a:pt x="872809" y="298924"/>
                      <a:pt x="878635" y="301369"/>
                    </a:cubicBezTo>
                    <a:cubicBezTo>
                      <a:pt x="884460" y="303815"/>
                      <a:pt x="887200" y="310519"/>
                      <a:pt x="884754" y="316343"/>
                    </a:cubicBezTo>
                    <a:cubicBezTo>
                      <a:pt x="873900" y="342162"/>
                      <a:pt x="860854" y="367003"/>
                      <a:pt x="845760" y="390595"/>
                    </a:cubicBezTo>
                    <a:cubicBezTo>
                      <a:pt x="842363" y="395915"/>
                      <a:pt x="835296" y="397473"/>
                      <a:pt x="829975" y="394076"/>
                    </a:cubicBezTo>
                    <a:cubicBezTo>
                      <a:pt x="829970" y="394073"/>
                      <a:pt x="829965" y="394069"/>
                      <a:pt x="829960" y="394066"/>
                    </a:cubicBezTo>
                    <a:close/>
                    <a:moveTo>
                      <a:pt x="1000256" y="405774"/>
                    </a:moveTo>
                    <a:cubicBezTo>
                      <a:pt x="972593" y="400697"/>
                      <a:pt x="945524" y="392796"/>
                      <a:pt x="919472" y="382197"/>
                    </a:cubicBezTo>
                    <a:cubicBezTo>
                      <a:pt x="913621" y="379817"/>
                      <a:pt x="910806" y="373144"/>
                      <a:pt x="913187" y="367293"/>
                    </a:cubicBezTo>
                    <a:cubicBezTo>
                      <a:pt x="915567" y="361441"/>
                      <a:pt x="922241" y="358627"/>
                      <a:pt x="928093" y="361008"/>
                    </a:cubicBezTo>
                    <a:cubicBezTo>
                      <a:pt x="952692" y="371017"/>
                      <a:pt x="978252" y="378477"/>
                      <a:pt x="1004373" y="383272"/>
                    </a:cubicBezTo>
                    <a:cubicBezTo>
                      <a:pt x="1010587" y="384409"/>
                      <a:pt x="1014703" y="390369"/>
                      <a:pt x="1013565" y="396582"/>
                    </a:cubicBezTo>
                    <a:cubicBezTo>
                      <a:pt x="1012446" y="402696"/>
                      <a:pt x="1006649" y="406797"/>
                      <a:pt x="1000511" y="405818"/>
                    </a:cubicBezTo>
                    <a:close/>
                    <a:moveTo>
                      <a:pt x="1072442" y="401199"/>
                    </a:moveTo>
                    <a:cubicBezTo>
                      <a:pt x="1072299" y="394884"/>
                      <a:pt x="1077303" y="389649"/>
                      <a:pt x="1083618" y="389507"/>
                    </a:cubicBezTo>
                    <a:cubicBezTo>
                      <a:pt x="1083619" y="389507"/>
                      <a:pt x="1083619" y="389507"/>
                      <a:pt x="1083620" y="389507"/>
                    </a:cubicBezTo>
                    <a:cubicBezTo>
                      <a:pt x="1110228" y="388852"/>
                      <a:pt x="1136716" y="385694"/>
                      <a:pt x="1162732" y="380076"/>
                    </a:cubicBezTo>
                    <a:cubicBezTo>
                      <a:pt x="1168909" y="378753"/>
                      <a:pt x="1174990" y="382687"/>
                      <a:pt x="1176314" y="388864"/>
                    </a:cubicBezTo>
                    <a:cubicBezTo>
                      <a:pt x="1177637" y="395041"/>
                      <a:pt x="1173703" y="401121"/>
                      <a:pt x="1167525" y="402445"/>
                    </a:cubicBezTo>
                    <a:cubicBezTo>
                      <a:pt x="1140102" y="408364"/>
                      <a:pt x="1112182" y="411689"/>
                      <a:pt x="1084136" y="412376"/>
                    </a:cubicBezTo>
                    <a:cubicBezTo>
                      <a:pt x="1077825" y="412524"/>
                      <a:pt x="1072590" y="407528"/>
                      <a:pt x="1072442" y="401218"/>
                    </a:cubicBezTo>
                    <a:cubicBezTo>
                      <a:pt x="1072442" y="401212"/>
                      <a:pt x="1072442" y="401205"/>
                      <a:pt x="1072442" y="401199"/>
                    </a:cubicBezTo>
                    <a:close/>
                    <a:moveTo>
                      <a:pt x="1232796" y="371621"/>
                    </a:moveTo>
                    <a:cubicBezTo>
                      <a:pt x="1230480" y="365744"/>
                      <a:pt x="1233367" y="359103"/>
                      <a:pt x="1239244" y="356786"/>
                    </a:cubicBezTo>
                    <a:cubicBezTo>
                      <a:pt x="1264157" y="346900"/>
                      <a:pt x="1288367" y="335325"/>
                      <a:pt x="1311703" y="322141"/>
                    </a:cubicBezTo>
                    <a:cubicBezTo>
                      <a:pt x="1317208" y="319042"/>
                      <a:pt x="1324184" y="320992"/>
                      <a:pt x="1327284" y="326496"/>
                    </a:cubicBezTo>
                    <a:cubicBezTo>
                      <a:pt x="1330383" y="332001"/>
                      <a:pt x="1328433" y="338976"/>
                      <a:pt x="1322928" y="342075"/>
                    </a:cubicBezTo>
                    <a:cubicBezTo>
                      <a:pt x="1322925" y="342077"/>
                      <a:pt x="1322922" y="342079"/>
                      <a:pt x="1322920" y="342080"/>
                    </a:cubicBezTo>
                    <a:cubicBezTo>
                      <a:pt x="1298672" y="355776"/>
                      <a:pt x="1273517" y="367801"/>
                      <a:pt x="1247632" y="378071"/>
                    </a:cubicBezTo>
                    <a:cubicBezTo>
                      <a:pt x="1241757" y="380388"/>
                      <a:pt x="1235116" y="377504"/>
                      <a:pt x="1232799" y="371630"/>
                    </a:cubicBezTo>
                    <a:cubicBezTo>
                      <a:pt x="1232798" y="371627"/>
                      <a:pt x="1232797" y="371624"/>
                      <a:pt x="1232796" y="371622"/>
                    </a:cubicBezTo>
                    <a:close/>
                    <a:moveTo>
                      <a:pt x="726070" y="225103"/>
                    </a:moveTo>
                    <a:cubicBezTo>
                      <a:pt x="710123" y="201579"/>
                      <a:pt x="697448" y="175998"/>
                      <a:pt x="688392" y="149061"/>
                    </a:cubicBezTo>
                    <a:cubicBezTo>
                      <a:pt x="686440" y="143053"/>
                      <a:pt x="689729" y="136600"/>
                      <a:pt x="695738" y="134648"/>
                    </a:cubicBezTo>
                    <a:cubicBezTo>
                      <a:pt x="701746" y="132696"/>
                      <a:pt x="708200" y="135984"/>
                      <a:pt x="710152" y="141993"/>
                    </a:cubicBezTo>
                    <a:cubicBezTo>
                      <a:pt x="718565" y="166950"/>
                      <a:pt x="730330" y="190650"/>
                      <a:pt x="745124" y="212441"/>
                    </a:cubicBezTo>
                    <a:cubicBezTo>
                      <a:pt x="748628" y="217697"/>
                      <a:pt x="747207" y="224799"/>
                      <a:pt x="741950" y="228302"/>
                    </a:cubicBezTo>
                    <a:cubicBezTo>
                      <a:pt x="736693" y="231806"/>
                      <a:pt x="729591" y="230385"/>
                      <a:pt x="726087" y="225129"/>
                    </a:cubicBezTo>
                    <a:cubicBezTo>
                      <a:pt x="726082" y="225120"/>
                      <a:pt x="726076" y="225112"/>
                      <a:pt x="726070" y="225103"/>
                    </a:cubicBezTo>
                    <a:close/>
                    <a:moveTo>
                      <a:pt x="896505" y="245020"/>
                    </a:moveTo>
                    <a:cubicBezTo>
                      <a:pt x="890326" y="243706"/>
                      <a:pt x="886381" y="237632"/>
                      <a:pt x="887695" y="231452"/>
                    </a:cubicBezTo>
                    <a:cubicBezTo>
                      <a:pt x="888997" y="225321"/>
                      <a:pt x="890152" y="219138"/>
                      <a:pt x="891123" y="213072"/>
                    </a:cubicBezTo>
                    <a:cubicBezTo>
                      <a:pt x="894415" y="193183"/>
                      <a:pt x="895726" y="173016"/>
                      <a:pt x="895037" y="152867"/>
                    </a:cubicBezTo>
                    <a:cubicBezTo>
                      <a:pt x="894784" y="146555"/>
                      <a:pt x="899697" y="141233"/>
                      <a:pt x="906010" y="140981"/>
                    </a:cubicBezTo>
                    <a:cubicBezTo>
                      <a:pt x="912320" y="140729"/>
                      <a:pt x="917641" y="145637"/>
                      <a:pt x="917897" y="151946"/>
                    </a:cubicBezTo>
                    <a:cubicBezTo>
                      <a:pt x="918646" y="173613"/>
                      <a:pt x="917245" y="195300"/>
                      <a:pt x="913714" y="216690"/>
                    </a:cubicBezTo>
                    <a:cubicBezTo>
                      <a:pt x="912681" y="223134"/>
                      <a:pt x="911456" y="229702"/>
                      <a:pt x="910073" y="236210"/>
                    </a:cubicBezTo>
                    <a:cubicBezTo>
                      <a:pt x="908807" y="242165"/>
                      <a:pt x="903097" y="246085"/>
                      <a:pt x="897084" y="245127"/>
                    </a:cubicBezTo>
                    <a:cubicBezTo>
                      <a:pt x="896891" y="245096"/>
                      <a:pt x="896698" y="245060"/>
                      <a:pt x="896505" y="245020"/>
                    </a:cubicBezTo>
                    <a:close/>
                    <a:moveTo>
                      <a:pt x="1376970" y="294576"/>
                    </a:moveTo>
                    <a:cubicBezTo>
                      <a:pt x="1373275" y="289453"/>
                      <a:pt x="1374433" y="282305"/>
                      <a:pt x="1379556" y="278609"/>
                    </a:cubicBezTo>
                    <a:cubicBezTo>
                      <a:pt x="1400613" y="263425"/>
                      <a:pt x="1421900" y="246480"/>
                      <a:pt x="1442825" y="228245"/>
                    </a:cubicBezTo>
                    <a:cubicBezTo>
                      <a:pt x="1447588" y="224095"/>
                      <a:pt x="1454814" y="224591"/>
                      <a:pt x="1458964" y="229354"/>
                    </a:cubicBezTo>
                    <a:cubicBezTo>
                      <a:pt x="1463115" y="234116"/>
                      <a:pt x="1462618" y="241341"/>
                      <a:pt x="1457855" y="245491"/>
                    </a:cubicBezTo>
                    <a:cubicBezTo>
                      <a:pt x="1436404" y="264185"/>
                      <a:pt x="1414562" y="281570"/>
                      <a:pt x="1392940" y="297163"/>
                    </a:cubicBezTo>
                    <a:cubicBezTo>
                      <a:pt x="1387815" y="300858"/>
                      <a:pt x="1380666" y="299700"/>
                      <a:pt x="1376970" y="294576"/>
                    </a:cubicBezTo>
                    <a:close/>
                    <a:moveTo>
                      <a:pt x="690100" y="75949"/>
                    </a:moveTo>
                    <a:cubicBezTo>
                      <a:pt x="683981" y="74382"/>
                      <a:pt x="680291" y="68150"/>
                      <a:pt x="681858" y="62032"/>
                    </a:cubicBezTo>
                    <a:cubicBezTo>
                      <a:pt x="681859" y="62031"/>
                      <a:pt x="681859" y="62031"/>
                      <a:pt x="681859" y="62030"/>
                    </a:cubicBezTo>
                    <a:cubicBezTo>
                      <a:pt x="690208" y="29453"/>
                      <a:pt x="712605" y="8151"/>
                      <a:pt x="746627" y="423"/>
                    </a:cubicBezTo>
                    <a:cubicBezTo>
                      <a:pt x="752785" y="-988"/>
                      <a:pt x="758921" y="2860"/>
                      <a:pt x="760331" y="9018"/>
                    </a:cubicBezTo>
                    <a:cubicBezTo>
                      <a:pt x="761742" y="15175"/>
                      <a:pt x="757894" y="21310"/>
                      <a:pt x="751736" y="22721"/>
                    </a:cubicBezTo>
                    <a:cubicBezTo>
                      <a:pt x="751722" y="22724"/>
                      <a:pt x="751708" y="22728"/>
                      <a:pt x="751694" y="22731"/>
                    </a:cubicBezTo>
                    <a:cubicBezTo>
                      <a:pt x="726227" y="28515"/>
                      <a:pt x="710188" y="43648"/>
                      <a:pt x="704021" y="67709"/>
                    </a:cubicBezTo>
                    <a:cubicBezTo>
                      <a:pt x="702555" y="73429"/>
                      <a:pt x="696976" y="77094"/>
                      <a:pt x="691144" y="76167"/>
                    </a:cubicBezTo>
                    <a:cubicBezTo>
                      <a:pt x="690796" y="76111"/>
                      <a:pt x="690448" y="76038"/>
                      <a:pt x="690100" y="75949"/>
                    </a:cubicBezTo>
                    <a:close/>
                    <a:moveTo>
                      <a:pt x="1501924" y="188812"/>
                    </a:moveTo>
                    <a:cubicBezTo>
                      <a:pt x="1497424" y="184378"/>
                      <a:pt x="1497371" y="177136"/>
                      <a:pt x="1501805" y="172637"/>
                    </a:cubicBezTo>
                    <a:cubicBezTo>
                      <a:pt x="1501805" y="172637"/>
                      <a:pt x="1501805" y="172636"/>
                      <a:pt x="1501805" y="172636"/>
                    </a:cubicBezTo>
                    <a:cubicBezTo>
                      <a:pt x="1520173" y="153994"/>
                      <a:pt x="1538709" y="133916"/>
                      <a:pt x="1556895" y="112960"/>
                    </a:cubicBezTo>
                    <a:cubicBezTo>
                      <a:pt x="1561044" y="108196"/>
                      <a:pt x="1568270" y="107696"/>
                      <a:pt x="1573034" y="111845"/>
                    </a:cubicBezTo>
                    <a:cubicBezTo>
                      <a:pt x="1577788" y="115983"/>
                      <a:pt x="1578298" y="123186"/>
                      <a:pt x="1574175" y="127953"/>
                    </a:cubicBezTo>
                    <a:cubicBezTo>
                      <a:pt x="1555673" y="149272"/>
                      <a:pt x="1536807" y="169708"/>
                      <a:pt x="1518101" y="188691"/>
                    </a:cubicBezTo>
                    <a:cubicBezTo>
                      <a:pt x="1513670" y="193191"/>
                      <a:pt x="1506429" y="193247"/>
                      <a:pt x="1501929" y="188816"/>
                    </a:cubicBezTo>
                    <a:cubicBezTo>
                      <a:pt x="1501927" y="188815"/>
                      <a:pt x="1501926" y="188813"/>
                      <a:pt x="1501924" y="188812"/>
                    </a:cubicBezTo>
                    <a:close/>
                    <a:moveTo>
                      <a:pt x="877631" y="78386"/>
                    </a:moveTo>
                    <a:cubicBezTo>
                      <a:pt x="866959" y="55937"/>
                      <a:pt x="848335" y="38247"/>
                      <a:pt x="825367" y="28742"/>
                    </a:cubicBezTo>
                    <a:cubicBezTo>
                      <a:pt x="819521" y="26346"/>
                      <a:pt x="816725" y="19665"/>
                      <a:pt x="819121" y="13820"/>
                    </a:cubicBezTo>
                    <a:cubicBezTo>
                      <a:pt x="821513" y="7987"/>
                      <a:pt x="828172" y="5189"/>
                      <a:pt x="834012" y="7561"/>
                    </a:cubicBezTo>
                    <a:cubicBezTo>
                      <a:pt x="862117" y="19101"/>
                      <a:pt x="884937" y="40662"/>
                      <a:pt x="898049" y="68065"/>
                    </a:cubicBezTo>
                    <a:cubicBezTo>
                      <a:pt x="900908" y="73699"/>
                      <a:pt x="898657" y="80583"/>
                      <a:pt x="893023" y="83441"/>
                    </a:cubicBezTo>
                    <a:cubicBezTo>
                      <a:pt x="887389" y="86299"/>
                      <a:pt x="880505" y="84049"/>
                      <a:pt x="877646" y="78415"/>
                    </a:cubicBezTo>
                    <a:cubicBezTo>
                      <a:pt x="877641" y="78405"/>
                      <a:pt x="877636" y="78396"/>
                      <a:pt x="877631" y="783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5099024" y="2970171"/>
                <a:ext cx="121814" cy="128220"/>
              </a:xfrm>
              <a:custGeom>
                <a:avLst/>
                <a:gdLst/>
                <a:ahLst/>
                <a:cxnLst/>
                <a:rect l="l" t="t" r="r" b="b"/>
                <a:pathLst>
                  <a:path w="121814" h="128220" extrusionOk="0">
                    <a:moveTo>
                      <a:pt x="100314" y="128221"/>
                    </a:moveTo>
                    <a:lnTo>
                      <a:pt x="121815" y="0"/>
                    </a:lnTo>
                    <a:lnTo>
                      <a:pt x="0" y="45479"/>
                    </a:lnTo>
                    <a:lnTo>
                      <a:pt x="100314" y="1282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30"/>
          <p:cNvGrpSpPr/>
          <p:nvPr/>
        </p:nvGrpSpPr>
        <p:grpSpPr>
          <a:xfrm>
            <a:off x="-1768480" y="-1180884"/>
            <a:ext cx="11138246" cy="8934862"/>
            <a:chOff x="-1768480" y="-1180884"/>
            <a:chExt cx="11138246" cy="8934862"/>
          </a:xfrm>
        </p:grpSpPr>
        <p:sp>
          <p:nvSpPr>
            <p:cNvPr id="377" name="Google Shape;377;p30"/>
            <p:cNvSpPr/>
            <p:nvPr/>
          </p:nvSpPr>
          <p:spPr>
            <a:xfrm rot="2286057" flipH="1">
              <a:off x="-1202671" y="3608369"/>
              <a:ext cx="4063000" cy="3236928"/>
            </a:xfrm>
            <a:custGeom>
              <a:avLst/>
              <a:gdLst/>
              <a:ahLst/>
              <a:cxnLst/>
              <a:rect l="l" t="t" r="r" b="b"/>
              <a:pathLst>
                <a:path w="4060032" h="3234564" extrusionOk="0">
                  <a:moveTo>
                    <a:pt x="249" y="45192"/>
                  </a:moveTo>
                  <a:cubicBezTo>
                    <a:pt x="269487" y="-12410"/>
                    <a:pt x="547625" y="-14747"/>
                    <a:pt x="817794" y="38324"/>
                  </a:cubicBezTo>
                  <a:cubicBezTo>
                    <a:pt x="992831" y="72834"/>
                    <a:pt x="1173188" y="137272"/>
                    <a:pt x="1284308" y="276791"/>
                  </a:cubicBezTo>
                  <a:cubicBezTo>
                    <a:pt x="1430236" y="460012"/>
                    <a:pt x="1427533" y="735318"/>
                    <a:pt x="1591010" y="903082"/>
                  </a:cubicBezTo>
                  <a:cubicBezTo>
                    <a:pt x="1691415" y="1006119"/>
                    <a:pt x="1836723" y="1049287"/>
                    <a:pt x="1975738" y="1086446"/>
                  </a:cubicBezTo>
                  <a:cubicBezTo>
                    <a:pt x="2155871" y="1134596"/>
                    <a:pt x="2339429" y="1179582"/>
                    <a:pt x="2525874" y="1176947"/>
                  </a:cubicBezTo>
                  <a:cubicBezTo>
                    <a:pt x="2702848" y="1174444"/>
                    <a:pt x="2876528" y="1129077"/>
                    <a:pt x="3053104" y="1116965"/>
                  </a:cubicBezTo>
                  <a:cubicBezTo>
                    <a:pt x="3279101" y="1101462"/>
                    <a:pt x="3513389" y="1143435"/>
                    <a:pt x="3704967" y="1264267"/>
                  </a:cubicBezTo>
                  <a:cubicBezTo>
                    <a:pt x="3896545" y="1385099"/>
                    <a:pt x="4040017" y="1590458"/>
                    <a:pt x="4058161" y="1816160"/>
                  </a:cubicBezTo>
                  <a:cubicBezTo>
                    <a:pt x="4095786" y="2284203"/>
                    <a:pt x="3619387" y="2685752"/>
                    <a:pt x="3678317" y="3151595"/>
                  </a:cubicBezTo>
                  <a:cubicBezTo>
                    <a:pt x="3680501" y="3168863"/>
                    <a:pt x="3682116" y="3189621"/>
                    <a:pt x="3668418" y="3200365"/>
                  </a:cubicBezTo>
                  <a:cubicBezTo>
                    <a:pt x="3660715" y="3206407"/>
                    <a:pt x="3650277" y="3207248"/>
                    <a:pt x="3640505" y="3207847"/>
                  </a:cubicBezTo>
                  <a:cubicBezTo>
                    <a:pt x="3143593" y="3238329"/>
                    <a:pt x="2637212" y="3267995"/>
                    <a:pt x="2154600" y="3145832"/>
                  </a:cubicBezTo>
                  <a:cubicBezTo>
                    <a:pt x="1968662" y="3098766"/>
                    <a:pt x="1788894" y="3029702"/>
                    <a:pt x="1603199" y="2981685"/>
                  </a:cubicBezTo>
                  <a:cubicBezTo>
                    <a:pt x="1289120" y="2900471"/>
                    <a:pt x="961814" y="2880382"/>
                    <a:pt x="647308" y="2800835"/>
                  </a:cubicBezTo>
                  <a:cubicBezTo>
                    <a:pt x="489159" y="2760824"/>
                    <a:pt x="335135" y="2706000"/>
                    <a:pt x="187281" y="2637091"/>
                  </a:cubicBezTo>
                  <a:cubicBezTo>
                    <a:pt x="157960" y="2623423"/>
                    <a:pt x="127877" y="2608411"/>
                    <a:pt x="107739" y="2583100"/>
                  </a:cubicBezTo>
                  <a:cubicBezTo>
                    <a:pt x="77923" y="2545625"/>
                    <a:pt x="75902" y="2493861"/>
                    <a:pt x="75424" y="2445983"/>
                  </a:cubicBezTo>
                  <a:cubicBezTo>
                    <a:pt x="69005" y="1801817"/>
                    <a:pt x="103238" y="1157888"/>
                    <a:pt x="177918" y="5180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 rot="5400000">
              <a:off x="6173877" y="-809000"/>
              <a:ext cx="3567774" cy="2824005"/>
            </a:xfrm>
            <a:custGeom>
              <a:avLst/>
              <a:gdLst/>
              <a:ahLst/>
              <a:cxnLst/>
              <a:rect l="l" t="t" r="r" b="b"/>
              <a:pathLst>
                <a:path w="3567774" h="2824005" extrusionOk="0">
                  <a:moveTo>
                    <a:pt x="3568024" y="10828"/>
                  </a:moveTo>
                  <a:cubicBezTo>
                    <a:pt x="3208635" y="577616"/>
                    <a:pt x="2386031" y="829154"/>
                    <a:pt x="1970736" y="799180"/>
                  </a:cubicBezTo>
                  <a:cubicBezTo>
                    <a:pt x="1555442" y="769206"/>
                    <a:pt x="1156119" y="944831"/>
                    <a:pt x="1235984" y="1232216"/>
                  </a:cubicBezTo>
                  <a:cubicBezTo>
                    <a:pt x="1315849" y="1519602"/>
                    <a:pt x="1620553" y="1687243"/>
                    <a:pt x="1591990" y="1974629"/>
                  </a:cubicBezTo>
                  <a:cubicBezTo>
                    <a:pt x="1563427" y="2262015"/>
                    <a:pt x="1395713" y="2789867"/>
                    <a:pt x="1124174" y="2817318"/>
                  </a:cubicBezTo>
                  <a:cubicBezTo>
                    <a:pt x="852635" y="2844768"/>
                    <a:pt x="46004" y="2822559"/>
                    <a:pt x="77950" y="2115200"/>
                  </a:cubicBezTo>
                  <a:cubicBezTo>
                    <a:pt x="109896" y="1407840"/>
                    <a:pt x="-497074" y="34777"/>
                    <a:pt x="1235984" y="10828"/>
                  </a:cubicBezTo>
                  <a:cubicBezTo>
                    <a:pt x="2969041" y="-13121"/>
                    <a:pt x="3568024" y="10828"/>
                    <a:pt x="3568024" y="108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30"/>
          <p:cNvGrpSpPr/>
          <p:nvPr/>
        </p:nvGrpSpPr>
        <p:grpSpPr>
          <a:xfrm>
            <a:off x="-612251" y="1170306"/>
            <a:ext cx="10984005" cy="3511387"/>
            <a:chOff x="-612251" y="1170306"/>
            <a:chExt cx="10984005" cy="3511387"/>
          </a:xfrm>
        </p:grpSpPr>
        <p:grpSp>
          <p:nvGrpSpPr>
            <p:cNvPr id="380" name="Google Shape;380;p30"/>
            <p:cNvGrpSpPr/>
            <p:nvPr/>
          </p:nvGrpSpPr>
          <p:grpSpPr>
            <a:xfrm rot="4385336">
              <a:off x="7369472" y="1803433"/>
              <a:ext cx="2987494" cy="2245132"/>
              <a:chOff x="2928576" y="0"/>
              <a:chExt cx="2987361" cy="2245032"/>
            </a:xfrm>
          </p:grpSpPr>
          <p:sp>
            <p:nvSpPr>
              <p:cNvPr id="381" name="Google Shape;381;p30"/>
              <p:cNvSpPr/>
              <p:nvPr/>
            </p:nvSpPr>
            <p:spPr>
              <a:xfrm>
                <a:off x="5825274" y="2079638"/>
                <a:ext cx="27165" cy="68669"/>
              </a:xfrm>
              <a:custGeom>
                <a:avLst/>
                <a:gdLst/>
                <a:ahLst/>
                <a:cxnLst/>
                <a:rect l="l" t="t" r="r" b="b"/>
                <a:pathLst>
                  <a:path w="27165" h="68669" extrusionOk="0">
                    <a:moveTo>
                      <a:pt x="12307" y="68533"/>
                    </a:moveTo>
                    <a:cubicBezTo>
                      <a:pt x="18940" y="70068"/>
                      <a:pt x="25561" y="65938"/>
                      <a:pt x="27097" y="59308"/>
                    </a:cubicBezTo>
                    <a:cubicBezTo>
                      <a:pt x="27318" y="58351"/>
                      <a:pt x="27425" y="57370"/>
                      <a:pt x="27414" y="56388"/>
                    </a:cubicBezTo>
                    <a:cubicBezTo>
                      <a:pt x="27228" y="41368"/>
                      <a:pt x="26355" y="26184"/>
                      <a:pt x="24818" y="11258"/>
                    </a:cubicBezTo>
                    <a:cubicBezTo>
                      <a:pt x="24134" y="4494"/>
                      <a:pt x="18094" y="-436"/>
                      <a:pt x="11327" y="247"/>
                    </a:cubicBezTo>
                    <a:cubicBezTo>
                      <a:pt x="4560" y="931"/>
                      <a:pt x="-371" y="6968"/>
                      <a:pt x="312" y="13732"/>
                    </a:cubicBezTo>
                    <a:cubicBezTo>
                      <a:pt x="314" y="13747"/>
                      <a:pt x="316" y="13762"/>
                      <a:pt x="317" y="13776"/>
                    </a:cubicBezTo>
                    <a:cubicBezTo>
                      <a:pt x="1777" y="27970"/>
                      <a:pt x="2608" y="42409"/>
                      <a:pt x="2785" y="56693"/>
                    </a:cubicBezTo>
                    <a:cubicBezTo>
                      <a:pt x="2855" y="62359"/>
                      <a:pt x="6785" y="67246"/>
                      <a:pt x="12307" y="685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2942024" y="131258"/>
                <a:ext cx="2890745" cy="1885233"/>
              </a:xfrm>
              <a:custGeom>
                <a:avLst/>
                <a:gdLst/>
                <a:ahLst/>
                <a:cxnLst/>
                <a:rect l="l" t="t" r="r" b="b"/>
                <a:pathLst>
                  <a:path w="2890745" h="1885233" extrusionOk="0">
                    <a:moveTo>
                      <a:pt x="2875908" y="1885099"/>
                    </a:moveTo>
                    <a:cubicBezTo>
                      <a:pt x="2882537" y="1886628"/>
                      <a:pt x="2889150" y="1882495"/>
                      <a:pt x="2890679" y="1875869"/>
                    </a:cubicBezTo>
                    <a:cubicBezTo>
                      <a:pt x="2891150" y="1873829"/>
                      <a:pt x="2891093" y="1871703"/>
                      <a:pt x="2890513" y="1869691"/>
                    </a:cubicBezTo>
                    <a:cubicBezTo>
                      <a:pt x="2882037" y="1840564"/>
                      <a:pt x="2871268" y="1812153"/>
                      <a:pt x="2858308" y="1784724"/>
                    </a:cubicBezTo>
                    <a:cubicBezTo>
                      <a:pt x="2855406" y="1778575"/>
                      <a:pt x="2848066" y="1775943"/>
                      <a:pt x="2841915" y="1778844"/>
                    </a:cubicBezTo>
                    <a:cubicBezTo>
                      <a:pt x="2835775" y="1781740"/>
                      <a:pt x="2833137" y="1789057"/>
                      <a:pt x="2836018" y="1795201"/>
                    </a:cubicBezTo>
                    <a:cubicBezTo>
                      <a:pt x="2848424" y="1821451"/>
                      <a:pt x="2858732" y="1848640"/>
                      <a:pt x="2866847" y="1876515"/>
                    </a:cubicBezTo>
                    <a:cubicBezTo>
                      <a:pt x="2868085" y="1880809"/>
                      <a:pt x="2871552" y="1884094"/>
                      <a:pt x="2875908" y="1885100"/>
                    </a:cubicBezTo>
                    <a:close/>
                    <a:moveTo>
                      <a:pt x="2800959" y="1724087"/>
                    </a:moveTo>
                    <a:cubicBezTo>
                      <a:pt x="2807585" y="1725623"/>
                      <a:pt x="2814202" y="1721500"/>
                      <a:pt x="2815739" y="1714877"/>
                    </a:cubicBezTo>
                    <a:cubicBezTo>
                      <a:pt x="2816492" y="1711632"/>
                      <a:pt x="2815897" y="1708221"/>
                      <a:pt x="2814091" y="1705421"/>
                    </a:cubicBezTo>
                    <a:cubicBezTo>
                      <a:pt x="2797632" y="1680044"/>
                      <a:pt x="2779816" y="1655573"/>
                      <a:pt x="2760720" y="1632114"/>
                    </a:cubicBezTo>
                    <a:cubicBezTo>
                      <a:pt x="2756430" y="1626838"/>
                      <a:pt x="2748673" y="1626038"/>
                      <a:pt x="2743395" y="1630327"/>
                    </a:cubicBezTo>
                    <a:cubicBezTo>
                      <a:pt x="2738127" y="1634607"/>
                      <a:pt x="2737318" y="1642342"/>
                      <a:pt x="2741587" y="1647619"/>
                    </a:cubicBezTo>
                    <a:cubicBezTo>
                      <a:pt x="2760122" y="1670389"/>
                      <a:pt x="2777416" y="1694140"/>
                      <a:pt x="2793395" y="1718769"/>
                    </a:cubicBezTo>
                    <a:cubicBezTo>
                      <a:pt x="2795126" y="1721460"/>
                      <a:pt x="2797841" y="1723368"/>
                      <a:pt x="2800959" y="1724087"/>
                    </a:cubicBezTo>
                    <a:close/>
                    <a:moveTo>
                      <a:pt x="2688917" y="1584978"/>
                    </a:moveTo>
                    <a:cubicBezTo>
                      <a:pt x="2695542" y="1586519"/>
                      <a:pt x="2702162" y="1582400"/>
                      <a:pt x="2703705" y="1575778"/>
                    </a:cubicBezTo>
                    <a:cubicBezTo>
                      <a:pt x="2704652" y="1571709"/>
                      <a:pt x="2703470" y="1567437"/>
                      <a:pt x="2700566" y="1564433"/>
                    </a:cubicBezTo>
                    <a:cubicBezTo>
                      <a:pt x="2680440" y="1543612"/>
                      <a:pt x="2658516" y="1522518"/>
                      <a:pt x="2635405" y="1501737"/>
                    </a:cubicBezTo>
                    <a:cubicBezTo>
                      <a:pt x="2630344" y="1497195"/>
                      <a:pt x="2622557" y="1497614"/>
                      <a:pt x="2618013" y="1502673"/>
                    </a:cubicBezTo>
                    <a:cubicBezTo>
                      <a:pt x="2613474" y="1507725"/>
                      <a:pt x="2613885" y="1515496"/>
                      <a:pt x="2618932" y="1520042"/>
                    </a:cubicBezTo>
                    <a:cubicBezTo>
                      <a:pt x="2641618" y="1540440"/>
                      <a:pt x="2663124" y="1561132"/>
                      <a:pt x="2682854" y="1581541"/>
                    </a:cubicBezTo>
                    <a:cubicBezTo>
                      <a:pt x="2684499" y="1583249"/>
                      <a:pt x="2686606" y="1584443"/>
                      <a:pt x="2688917" y="1584978"/>
                    </a:cubicBezTo>
                    <a:close/>
                    <a:moveTo>
                      <a:pt x="2556009" y="1464942"/>
                    </a:moveTo>
                    <a:cubicBezTo>
                      <a:pt x="2562635" y="1466482"/>
                      <a:pt x="2569255" y="1462361"/>
                      <a:pt x="2570795" y="1455738"/>
                    </a:cubicBezTo>
                    <a:cubicBezTo>
                      <a:pt x="2571868" y="1451126"/>
                      <a:pt x="2570200" y="1446308"/>
                      <a:pt x="2566504" y="1443346"/>
                    </a:cubicBezTo>
                    <a:cubicBezTo>
                      <a:pt x="2543877" y="1425211"/>
                      <a:pt x="2519741" y="1406801"/>
                      <a:pt x="2494764" y="1388626"/>
                    </a:cubicBezTo>
                    <a:cubicBezTo>
                      <a:pt x="2489265" y="1384625"/>
                      <a:pt x="2481562" y="1385837"/>
                      <a:pt x="2477559" y="1391333"/>
                    </a:cubicBezTo>
                    <a:cubicBezTo>
                      <a:pt x="2473556" y="1396829"/>
                      <a:pt x="2474768" y="1404529"/>
                      <a:pt x="2480267" y="1408530"/>
                    </a:cubicBezTo>
                    <a:cubicBezTo>
                      <a:pt x="2504936" y="1426482"/>
                      <a:pt x="2528766" y="1444658"/>
                      <a:pt x="2551097" y="1462553"/>
                    </a:cubicBezTo>
                    <a:cubicBezTo>
                      <a:pt x="2552534" y="1463709"/>
                      <a:pt x="2554213" y="1464526"/>
                      <a:pt x="2556009" y="1464943"/>
                    </a:cubicBezTo>
                    <a:close/>
                    <a:moveTo>
                      <a:pt x="2411187" y="1359258"/>
                    </a:moveTo>
                    <a:cubicBezTo>
                      <a:pt x="2417814" y="1360794"/>
                      <a:pt x="2424431" y="1356669"/>
                      <a:pt x="2425968" y="1350045"/>
                    </a:cubicBezTo>
                    <a:cubicBezTo>
                      <a:pt x="2427123" y="1345064"/>
                      <a:pt x="2425078" y="1339888"/>
                      <a:pt x="2420830" y="1337040"/>
                    </a:cubicBezTo>
                    <a:cubicBezTo>
                      <a:pt x="2396720" y="1320880"/>
                      <a:pt x="2371266" y="1304424"/>
                      <a:pt x="2345175" y="1288131"/>
                    </a:cubicBezTo>
                    <a:cubicBezTo>
                      <a:pt x="2339406" y="1284528"/>
                      <a:pt x="2331808" y="1286283"/>
                      <a:pt x="2328205" y="1292049"/>
                    </a:cubicBezTo>
                    <a:cubicBezTo>
                      <a:pt x="2324601" y="1297815"/>
                      <a:pt x="2326356" y="1305409"/>
                      <a:pt x="2332125" y="1309011"/>
                    </a:cubicBezTo>
                    <a:cubicBezTo>
                      <a:pt x="2357992" y="1325165"/>
                      <a:pt x="2383222" y="1341475"/>
                      <a:pt x="2407113" y="1357488"/>
                    </a:cubicBezTo>
                    <a:cubicBezTo>
                      <a:pt x="2408351" y="1358321"/>
                      <a:pt x="2409732" y="1358921"/>
                      <a:pt x="2411187" y="1359258"/>
                    </a:cubicBezTo>
                    <a:close/>
                    <a:moveTo>
                      <a:pt x="2259131" y="1264125"/>
                    </a:moveTo>
                    <a:cubicBezTo>
                      <a:pt x="2265759" y="1265658"/>
                      <a:pt x="2272375" y="1261531"/>
                      <a:pt x="2273908" y="1254906"/>
                    </a:cubicBezTo>
                    <a:cubicBezTo>
                      <a:pt x="2275122" y="1249664"/>
                      <a:pt x="2272789" y="1244242"/>
                      <a:pt x="2268149" y="1241516"/>
                    </a:cubicBezTo>
                    <a:cubicBezTo>
                      <a:pt x="2243098" y="1226804"/>
                      <a:pt x="2216809" y="1211782"/>
                      <a:pt x="2190014" y="1196869"/>
                    </a:cubicBezTo>
                    <a:cubicBezTo>
                      <a:pt x="2184067" y="1193569"/>
                      <a:pt x="2176570" y="1195713"/>
                      <a:pt x="2173269" y="1201657"/>
                    </a:cubicBezTo>
                    <a:cubicBezTo>
                      <a:pt x="2169973" y="1207591"/>
                      <a:pt x="2172104" y="1215071"/>
                      <a:pt x="2178032" y="1218380"/>
                    </a:cubicBezTo>
                    <a:cubicBezTo>
                      <a:pt x="2204661" y="1233202"/>
                      <a:pt x="2230783" y="1248128"/>
                      <a:pt x="2255672" y="1262743"/>
                    </a:cubicBezTo>
                    <a:cubicBezTo>
                      <a:pt x="2256748" y="1263377"/>
                      <a:pt x="2257915" y="1263843"/>
                      <a:pt x="2259131" y="1264125"/>
                    </a:cubicBezTo>
                    <a:close/>
                    <a:moveTo>
                      <a:pt x="2102424" y="1176788"/>
                    </a:moveTo>
                    <a:cubicBezTo>
                      <a:pt x="2109052" y="1178319"/>
                      <a:pt x="2115666" y="1174189"/>
                      <a:pt x="2117198" y="1167564"/>
                    </a:cubicBezTo>
                    <a:cubicBezTo>
                      <a:pt x="2118454" y="1162133"/>
                      <a:pt x="2115902" y="1156536"/>
                      <a:pt x="2110977" y="1153920"/>
                    </a:cubicBezTo>
                    <a:cubicBezTo>
                      <a:pt x="2085317" y="1140293"/>
                      <a:pt x="2058477" y="1126335"/>
                      <a:pt x="2031202" y="1112432"/>
                    </a:cubicBezTo>
                    <a:cubicBezTo>
                      <a:pt x="2025142" y="1109344"/>
                      <a:pt x="2017725" y="1111750"/>
                      <a:pt x="2014635" y="1117807"/>
                    </a:cubicBezTo>
                    <a:cubicBezTo>
                      <a:pt x="2011545" y="1123863"/>
                      <a:pt x="2013953" y="1131277"/>
                      <a:pt x="2020012" y="1134366"/>
                    </a:cubicBezTo>
                    <a:cubicBezTo>
                      <a:pt x="2047165" y="1148205"/>
                      <a:pt x="2073881" y="1162100"/>
                      <a:pt x="2099420" y="1175663"/>
                    </a:cubicBezTo>
                    <a:cubicBezTo>
                      <a:pt x="2100368" y="1176167"/>
                      <a:pt x="2101378" y="1176545"/>
                      <a:pt x="2102424" y="1176788"/>
                    </a:cubicBezTo>
                    <a:close/>
                    <a:moveTo>
                      <a:pt x="1942605" y="1095248"/>
                    </a:moveTo>
                    <a:cubicBezTo>
                      <a:pt x="1949234" y="1096777"/>
                      <a:pt x="1955848" y="1092646"/>
                      <a:pt x="1957378" y="1086021"/>
                    </a:cubicBezTo>
                    <a:cubicBezTo>
                      <a:pt x="1958664" y="1080451"/>
                      <a:pt x="1955946" y="1074730"/>
                      <a:pt x="1950815" y="1072205"/>
                    </a:cubicBezTo>
                    <a:cubicBezTo>
                      <a:pt x="1924751" y="1059388"/>
                      <a:pt x="1897534" y="1046216"/>
                      <a:pt x="1869924" y="1033055"/>
                    </a:cubicBezTo>
                    <a:cubicBezTo>
                      <a:pt x="1863786" y="1030126"/>
                      <a:pt x="1856434" y="1032726"/>
                      <a:pt x="1853504" y="1038861"/>
                    </a:cubicBezTo>
                    <a:cubicBezTo>
                      <a:pt x="1850573" y="1044997"/>
                      <a:pt x="1853174" y="1052346"/>
                      <a:pt x="1859312" y="1055275"/>
                    </a:cubicBezTo>
                    <a:cubicBezTo>
                      <a:pt x="1859316" y="1055276"/>
                      <a:pt x="1859320" y="1055278"/>
                      <a:pt x="1859323" y="1055280"/>
                    </a:cubicBezTo>
                    <a:cubicBezTo>
                      <a:pt x="1886843" y="1068397"/>
                      <a:pt x="1913967" y="1081524"/>
                      <a:pt x="1939943" y="1094297"/>
                    </a:cubicBezTo>
                    <a:cubicBezTo>
                      <a:pt x="1940791" y="1094715"/>
                      <a:pt x="1941685" y="1095034"/>
                      <a:pt x="1942605" y="1095248"/>
                    </a:cubicBezTo>
                    <a:close/>
                    <a:moveTo>
                      <a:pt x="1780664" y="1017990"/>
                    </a:moveTo>
                    <a:cubicBezTo>
                      <a:pt x="1787293" y="1019519"/>
                      <a:pt x="1793906" y="1015387"/>
                      <a:pt x="1795435" y="1008761"/>
                    </a:cubicBezTo>
                    <a:cubicBezTo>
                      <a:pt x="1796744" y="1003090"/>
                      <a:pt x="1793901" y="997278"/>
                      <a:pt x="1788621" y="994827"/>
                    </a:cubicBezTo>
                    <a:cubicBezTo>
                      <a:pt x="1762464" y="982688"/>
                      <a:pt x="1734996" y="970089"/>
                      <a:pt x="1706980" y="957379"/>
                    </a:cubicBezTo>
                    <a:cubicBezTo>
                      <a:pt x="1700791" y="954559"/>
                      <a:pt x="1693487" y="957288"/>
                      <a:pt x="1690666" y="963474"/>
                    </a:cubicBezTo>
                    <a:cubicBezTo>
                      <a:pt x="1687844" y="969660"/>
                      <a:pt x="1690574" y="976961"/>
                      <a:pt x="1696763" y="979781"/>
                    </a:cubicBezTo>
                    <a:cubicBezTo>
                      <a:pt x="1696775" y="979787"/>
                      <a:pt x="1696787" y="979792"/>
                      <a:pt x="1696799" y="979798"/>
                    </a:cubicBezTo>
                    <a:cubicBezTo>
                      <a:pt x="1724751" y="992479"/>
                      <a:pt x="1752155" y="1005049"/>
                      <a:pt x="1778248" y="1017158"/>
                    </a:cubicBezTo>
                    <a:cubicBezTo>
                      <a:pt x="1779023" y="1017518"/>
                      <a:pt x="1779832" y="1017797"/>
                      <a:pt x="1780664" y="1017990"/>
                    </a:cubicBezTo>
                    <a:close/>
                    <a:moveTo>
                      <a:pt x="1617452" y="943895"/>
                    </a:moveTo>
                    <a:cubicBezTo>
                      <a:pt x="1624080" y="945423"/>
                      <a:pt x="1630693" y="941291"/>
                      <a:pt x="1632221" y="934666"/>
                    </a:cubicBezTo>
                    <a:cubicBezTo>
                      <a:pt x="1633546" y="928925"/>
                      <a:pt x="1630616" y="923050"/>
                      <a:pt x="1625232" y="920653"/>
                    </a:cubicBezTo>
                    <a:cubicBezTo>
                      <a:pt x="1599173" y="909051"/>
                      <a:pt x="1571533" y="896842"/>
                      <a:pt x="1543081" y="884364"/>
                    </a:cubicBezTo>
                    <a:cubicBezTo>
                      <a:pt x="1536852" y="881632"/>
                      <a:pt x="1529587" y="884464"/>
                      <a:pt x="1526854" y="890690"/>
                    </a:cubicBezTo>
                    <a:cubicBezTo>
                      <a:pt x="1524121" y="896916"/>
                      <a:pt x="1526955" y="904178"/>
                      <a:pt x="1533183" y="906910"/>
                    </a:cubicBezTo>
                    <a:cubicBezTo>
                      <a:pt x="1561596" y="919369"/>
                      <a:pt x="1589193" y="931560"/>
                      <a:pt x="1615211" y="943143"/>
                    </a:cubicBezTo>
                    <a:cubicBezTo>
                      <a:pt x="1615932" y="943465"/>
                      <a:pt x="1616682" y="943717"/>
                      <a:pt x="1617452" y="943895"/>
                    </a:cubicBezTo>
                    <a:close/>
                    <a:moveTo>
                      <a:pt x="1452902" y="871690"/>
                    </a:moveTo>
                    <a:cubicBezTo>
                      <a:pt x="1459531" y="873218"/>
                      <a:pt x="1466143" y="869085"/>
                      <a:pt x="1467672" y="862459"/>
                    </a:cubicBezTo>
                    <a:cubicBezTo>
                      <a:pt x="1469006" y="856674"/>
                      <a:pt x="1466020" y="850761"/>
                      <a:pt x="1460572" y="848398"/>
                    </a:cubicBezTo>
                    <a:cubicBezTo>
                      <a:pt x="1433094" y="836486"/>
                      <a:pt x="1405626" y="824627"/>
                      <a:pt x="1378169" y="812823"/>
                    </a:cubicBezTo>
                    <a:cubicBezTo>
                      <a:pt x="1371921" y="810135"/>
                      <a:pt x="1364677" y="813019"/>
                      <a:pt x="1361988" y="819264"/>
                    </a:cubicBezTo>
                    <a:cubicBezTo>
                      <a:pt x="1359299" y="825509"/>
                      <a:pt x="1362184" y="832751"/>
                      <a:pt x="1368432" y="835439"/>
                    </a:cubicBezTo>
                    <a:cubicBezTo>
                      <a:pt x="1395855" y="847236"/>
                      <a:pt x="1423301" y="859086"/>
                      <a:pt x="1450771" y="870987"/>
                    </a:cubicBezTo>
                    <a:cubicBezTo>
                      <a:pt x="1451459" y="871285"/>
                      <a:pt x="1452172" y="871520"/>
                      <a:pt x="1452902" y="871690"/>
                    </a:cubicBezTo>
                    <a:close/>
                    <a:moveTo>
                      <a:pt x="1288082" y="800741"/>
                    </a:moveTo>
                    <a:cubicBezTo>
                      <a:pt x="1294710" y="802269"/>
                      <a:pt x="1301322" y="798136"/>
                      <a:pt x="1302851" y="791511"/>
                    </a:cubicBezTo>
                    <a:cubicBezTo>
                      <a:pt x="1304190" y="785706"/>
                      <a:pt x="1301180" y="779776"/>
                      <a:pt x="1295702" y="777429"/>
                    </a:cubicBezTo>
                    <a:lnTo>
                      <a:pt x="1213224" y="742108"/>
                    </a:lnTo>
                    <a:cubicBezTo>
                      <a:pt x="1206972" y="739430"/>
                      <a:pt x="1199732" y="742325"/>
                      <a:pt x="1197053" y="748574"/>
                    </a:cubicBezTo>
                    <a:cubicBezTo>
                      <a:pt x="1194373" y="754823"/>
                      <a:pt x="1197269" y="762060"/>
                      <a:pt x="1203521" y="764738"/>
                    </a:cubicBezTo>
                    <a:lnTo>
                      <a:pt x="1285999" y="800059"/>
                    </a:lnTo>
                    <a:cubicBezTo>
                      <a:pt x="1286672" y="800348"/>
                      <a:pt x="1287369" y="800576"/>
                      <a:pt x="1288082" y="800741"/>
                    </a:cubicBezTo>
                    <a:close/>
                    <a:moveTo>
                      <a:pt x="1123146" y="730048"/>
                    </a:moveTo>
                    <a:cubicBezTo>
                      <a:pt x="1129774" y="731576"/>
                      <a:pt x="1136387" y="727444"/>
                      <a:pt x="1137916" y="720819"/>
                    </a:cubicBezTo>
                    <a:cubicBezTo>
                      <a:pt x="1139254" y="715020"/>
                      <a:pt x="1136251" y="709094"/>
                      <a:pt x="1130782" y="706742"/>
                    </a:cubicBezTo>
                    <a:cubicBezTo>
                      <a:pt x="1103150" y="694863"/>
                      <a:pt x="1075699" y="683019"/>
                      <a:pt x="1048428" y="671211"/>
                    </a:cubicBezTo>
                    <a:cubicBezTo>
                      <a:pt x="1042185" y="668513"/>
                      <a:pt x="1034936" y="671386"/>
                      <a:pt x="1032237" y="677627"/>
                    </a:cubicBezTo>
                    <a:cubicBezTo>
                      <a:pt x="1029543" y="683858"/>
                      <a:pt x="1032404" y="691094"/>
                      <a:pt x="1038632" y="693800"/>
                    </a:cubicBezTo>
                    <a:cubicBezTo>
                      <a:pt x="1065912" y="705621"/>
                      <a:pt x="1093384" y="717474"/>
                      <a:pt x="1121049" y="729359"/>
                    </a:cubicBezTo>
                    <a:cubicBezTo>
                      <a:pt x="1121726" y="729650"/>
                      <a:pt x="1122428" y="729881"/>
                      <a:pt x="1123146" y="730048"/>
                    </a:cubicBezTo>
                    <a:close/>
                    <a:moveTo>
                      <a:pt x="958508" y="658651"/>
                    </a:moveTo>
                    <a:cubicBezTo>
                      <a:pt x="964276" y="659979"/>
                      <a:pt x="970174" y="657019"/>
                      <a:pt x="972554" y="651601"/>
                    </a:cubicBezTo>
                    <a:cubicBezTo>
                      <a:pt x="975287" y="645376"/>
                      <a:pt x="972455" y="638115"/>
                      <a:pt x="966228" y="635382"/>
                    </a:cubicBezTo>
                    <a:cubicBezTo>
                      <a:pt x="937188" y="622641"/>
                      <a:pt x="910369" y="610776"/>
                      <a:pt x="884241" y="599111"/>
                    </a:cubicBezTo>
                    <a:cubicBezTo>
                      <a:pt x="878034" y="596337"/>
                      <a:pt x="870751" y="599118"/>
                      <a:pt x="867976" y="605323"/>
                    </a:cubicBezTo>
                    <a:cubicBezTo>
                      <a:pt x="867975" y="605326"/>
                      <a:pt x="867974" y="605328"/>
                      <a:pt x="867973" y="605331"/>
                    </a:cubicBezTo>
                    <a:cubicBezTo>
                      <a:pt x="865200" y="611538"/>
                      <a:pt x="867985" y="618818"/>
                      <a:pt x="874194" y="621591"/>
                    </a:cubicBezTo>
                    <a:cubicBezTo>
                      <a:pt x="900373" y="633278"/>
                      <a:pt x="927238" y="645164"/>
                      <a:pt x="956326" y="657926"/>
                    </a:cubicBezTo>
                    <a:cubicBezTo>
                      <a:pt x="957029" y="658235"/>
                      <a:pt x="957759" y="658477"/>
                      <a:pt x="958507" y="658651"/>
                    </a:cubicBezTo>
                    <a:close/>
                    <a:moveTo>
                      <a:pt x="794662" y="585430"/>
                    </a:moveTo>
                    <a:cubicBezTo>
                      <a:pt x="800363" y="586744"/>
                      <a:pt x="806202" y="583869"/>
                      <a:pt x="808634" y="578550"/>
                    </a:cubicBezTo>
                    <a:cubicBezTo>
                      <a:pt x="811461" y="572368"/>
                      <a:pt x="808740" y="565065"/>
                      <a:pt x="802554" y="562238"/>
                    </a:cubicBezTo>
                    <a:cubicBezTo>
                      <a:pt x="802554" y="562238"/>
                      <a:pt x="802553" y="562237"/>
                      <a:pt x="802552" y="562237"/>
                    </a:cubicBezTo>
                    <a:cubicBezTo>
                      <a:pt x="774397" y="549375"/>
                      <a:pt x="747045" y="536703"/>
                      <a:pt x="721260" y="524571"/>
                    </a:cubicBezTo>
                    <a:cubicBezTo>
                      <a:pt x="715107" y="521675"/>
                      <a:pt x="707771" y="524314"/>
                      <a:pt x="704875" y="530464"/>
                    </a:cubicBezTo>
                    <a:cubicBezTo>
                      <a:pt x="704874" y="530465"/>
                      <a:pt x="704873" y="530466"/>
                      <a:pt x="704873" y="530467"/>
                    </a:cubicBezTo>
                    <a:cubicBezTo>
                      <a:pt x="701976" y="536618"/>
                      <a:pt x="704616" y="543952"/>
                      <a:pt x="710770" y="546847"/>
                    </a:cubicBezTo>
                    <a:cubicBezTo>
                      <a:pt x="736640" y="559017"/>
                      <a:pt x="764074" y="571729"/>
                      <a:pt x="792315" y="584630"/>
                    </a:cubicBezTo>
                    <a:cubicBezTo>
                      <a:pt x="793069" y="584975"/>
                      <a:pt x="793855" y="585243"/>
                      <a:pt x="794662" y="585430"/>
                    </a:cubicBezTo>
                    <a:close/>
                    <a:moveTo>
                      <a:pt x="632315" y="508949"/>
                    </a:moveTo>
                    <a:cubicBezTo>
                      <a:pt x="637901" y="510237"/>
                      <a:pt x="643638" y="507502"/>
                      <a:pt x="646154" y="502353"/>
                    </a:cubicBezTo>
                    <a:cubicBezTo>
                      <a:pt x="649139" y="496246"/>
                      <a:pt x="646605" y="488876"/>
                      <a:pt x="640495" y="485892"/>
                    </a:cubicBezTo>
                    <a:cubicBezTo>
                      <a:pt x="640494" y="485892"/>
                      <a:pt x="640493" y="485891"/>
                      <a:pt x="640492" y="485891"/>
                    </a:cubicBezTo>
                    <a:cubicBezTo>
                      <a:pt x="612698" y="472323"/>
                      <a:pt x="585752" y="458877"/>
                      <a:pt x="560402" y="445925"/>
                    </a:cubicBezTo>
                    <a:cubicBezTo>
                      <a:pt x="554346" y="442834"/>
                      <a:pt x="546929" y="445232"/>
                      <a:pt x="543831" y="451283"/>
                    </a:cubicBezTo>
                    <a:cubicBezTo>
                      <a:pt x="540736" y="457337"/>
                      <a:pt x="543136" y="464753"/>
                      <a:pt x="549192" y="467847"/>
                    </a:cubicBezTo>
                    <a:cubicBezTo>
                      <a:pt x="574673" y="480867"/>
                      <a:pt x="601755" y="494381"/>
                      <a:pt x="629684" y="508014"/>
                    </a:cubicBezTo>
                    <a:cubicBezTo>
                      <a:pt x="630523" y="508424"/>
                      <a:pt x="631405" y="508737"/>
                      <a:pt x="632315" y="508949"/>
                    </a:cubicBezTo>
                    <a:close/>
                    <a:moveTo>
                      <a:pt x="472576" y="427165"/>
                    </a:moveTo>
                    <a:cubicBezTo>
                      <a:pt x="477977" y="428412"/>
                      <a:pt x="483547" y="425900"/>
                      <a:pt x="486186" y="421026"/>
                    </a:cubicBezTo>
                    <a:cubicBezTo>
                      <a:pt x="489421" y="415046"/>
                      <a:pt x="487195" y="407576"/>
                      <a:pt x="481213" y="404341"/>
                    </a:cubicBezTo>
                    <a:cubicBezTo>
                      <a:pt x="453991" y="389621"/>
                      <a:pt x="427757" y="374942"/>
                      <a:pt x="403239" y="360711"/>
                    </a:cubicBezTo>
                    <a:cubicBezTo>
                      <a:pt x="397359" y="357296"/>
                      <a:pt x="389822" y="359293"/>
                      <a:pt x="386406" y="365171"/>
                    </a:cubicBezTo>
                    <a:cubicBezTo>
                      <a:pt x="386406" y="365172"/>
                      <a:pt x="386405" y="365173"/>
                      <a:pt x="386404" y="365174"/>
                    </a:cubicBezTo>
                    <a:cubicBezTo>
                      <a:pt x="382989" y="371054"/>
                      <a:pt x="384988" y="378588"/>
                      <a:pt x="390870" y="382002"/>
                    </a:cubicBezTo>
                    <a:cubicBezTo>
                      <a:pt x="390870" y="382002"/>
                      <a:pt x="390871" y="382002"/>
                      <a:pt x="390871" y="382002"/>
                    </a:cubicBezTo>
                    <a:cubicBezTo>
                      <a:pt x="415601" y="396357"/>
                      <a:pt x="442054" y="411158"/>
                      <a:pt x="469493" y="425995"/>
                    </a:cubicBezTo>
                    <a:cubicBezTo>
                      <a:pt x="470463" y="426521"/>
                      <a:pt x="471500" y="426915"/>
                      <a:pt x="472576" y="427165"/>
                    </a:cubicBezTo>
                    <a:close/>
                    <a:moveTo>
                      <a:pt x="317560" y="336866"/>
                    </a:moveTo>
                    <a:cubicBezTo>
                      <a:pt x="322653" y="338044"/>
                      <a:pt x="327936" y="335881"/>
                      <a:pt x="330740" y="331470"/>
                    </a:cubicBezTo>
                    <a:cubicBezTo>
                      <a:pt x="334386" y="325731"/>
                      <a:pt x="332687" y="318124"/>
                      <a:pt x="326945" y="314479"/>
                    </a:cubicBezTo>
                    <a:cubicBezTo>
                      <a:pt x="300677" y="297804"/>
                      <a:pt x="275811" y="281121"/>
                      <a:pt x="253041" y="264890"/>
                    </a:cubicBezTo>
                    <a:cubicBezTo>
                      <a:pt x="247502" y="260945"/>
                      <a:pt x="239813" y="262232"/>
                      <a:pt x="235863" y="267766"/>
                    </a:cubicBezTo>
                    <a:cubicBezTo>
                      <a:pt x="231914" y="273302"/>
                      <a:pt x="233202" y="280989"/>
                      <a:pt x="238739" y="284937"/>
                    </a:cubicBezTo>
                    <a:cubicBezTo>
                      <a:pt x="261867" y="301422"/>
                      <a:pt x="287102" y="318353"/>
                      <a:pt x="313740" y="335262"/>
                    </a:cubicBezTo>
                    <a:cubicBezTo>
                      <a:pt x="314913" y="336009"/>
                      <a:pt x="316205" y="336551"/>
                      <a:pt x="317560" y="336866"/>
                    </a:cubicBezTo>
                    <a:close/>
                    <a:moveTo>
                      <a:pt x="172031" y="232375"/>
                    </a:moveTo>
                    <a:cubicBezTo>
                      <a:pt x="176566" y="233429"/>
                      <a:pt x="181308" y="231838"/>
                      <a:pt x="184287" y="228261"/>
                    </a:cubicBezTo>
                    <a:cubicBezTo>
                      <a:pt x="188640" y="223039"/>
                      <a:pt x="187933" y="215278"/>
                      <a:pt x="182709" y="210926"/>
                    </a:cubicBezTo>
                    <a:cubicBezTo>
                      <a:pt x="182708" y="210925"/>
                      <a:pt x="182707" y="210925"/>
                      <a:pt x="182706" y="210924"/>
                    </a:cubicBezTo>
                    <a:cubicBezTo>
                      <a:pt x="160074" y="192211"/>
                      <a:pt x="138484" y="172273"/>
                      <a:pt x="118034" y="151199"/>
                    </a:cubicBezTo>
                    <a:cubicBezTo>
                      <a:pt x="113320" y="146299"/>
                      <a:pt x="105523" y="146147"/>
                      <a:pt x="100621" y="150860"/>
                    </a:cubicBezTo>
                    <a:cubicBezTo>
                      <a:pt x="100621" y="150860"/>
                      <a:pt x="100621" y="150860"/>
                      <a:pt x="100621" y="150860"/>
                    </a:cubicBezTo>
                    <a:cubicBezTo>
                      <a:pt x="95719" y="155573"/>
                      <a:pt x="95566" y="163365"/>
                      <a:pt x="100280" y="168265"/>
                    </a:cubicBezTo>
                    <a:cubicBezTo>
                      <a:pt x="121359" y="189992"/>
                      <a:pt x="143613" y="210548"/>
                      <a:pt x="166942" y="229841"/>
                    </a:cubicBezTo>
                    <a:cubicBezTo>
                      <a:pt x="168417" y="231073"/>
                      <a:pt x="170160" y="231941"/>
                      <a:pt x="172031" y="232375"/>
                    </a:cubicBezTo>
                    <a:close/>
                    <a:moveTo>
                      <a:pt x="49909" y="102964"/>
                    </a:moveTo>
                    <a:cubicBezTo>
                      <a:pt x="53251" y="103743"/>
                      <a:pt x="56766" y="103089"/>
                      <a:pt x="59603" y="101162"/>
                    </a:cubicBezTo>
                    <a:cubicBezTo>
                      <a:pt x="65234" y="97347"/>
                      <a:pt x="66704" y="89693"/>
                      <a:pt x="62889" y="84065"/>
                    </a:cubicBezTo>
                    <a:cubicBezTo>
                      <a:pt x="46721" y="60693"/>
                      <a:pt x="33718" y="35285"/>
                      <a:pt x="24217" y="8504"/>
                    </a:cubicBezTo>
                    <a:cubicBezTo>
                      <a:pt x="22012" y="2074"/>
                      <a:pt x="15008" y="-1352"/>
                      <a:pt x="8575" y="853"/>
                    </a:cubicBezTo>
                    <a:cubicBezTo>
                      <a:pt x="8574" y="853"/>
                      <a:pt x="8573" y="853"/>
                      <a:pt x="8572" y="854"/>
                    </a:cubicBezTo>
                    <a:cubicBezTo>
                      <a:pt x="2139" y="3059"/>
                      <a:pt x="-1288" y="10059"/>
                      <a:pt x="918" y="16489"/>
                    </a:cubicBezTo>
                    <a:cubicBezTo>
                      <a:pt x="918" y="16490"/>
                      <a:pt x="919" y="16491"/>
                      <a:pt x="919" y="16491"/>
                    </a:cubicBezTo>
                    <a:cubicBezTo>
                      <a:pt x="11126" y="45335"/>
                      <a:pt x="25107" y="72702"/>
                      <a:pt x="42498" y="97879"/>
                    </a:cubicBezTo>
                    <a:cubicBezTo>
                      <a:pt x="44237" y="100449"/>
                      <a:pt x="46885" y="102266"/>
                      <a:pt x="49909" y="1029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2928576" y="0"/>
                <a:ext cx="30338" cy="68295"/>
              </a:xfrm>
              <a:custGeom>
                <a:avLst/>
                <a:gdLst/>
                <a:ahLst/>
                <a:cxnLst/>
                <a:rect l="l" t="t" r="r" b="b"/>
                <a:pathLst>
                  <a:path w="30338" h="68295" extrusionOk="0">
                    <a:moveTo>
                      <a:pt x="9769" y="68161"/>
                    </a:moveTo>
                    <a:cubicBezTo>
                      <a:pt x="10541" y="68339"/>
                      <a:pt x="11328" y="68443"/>
                      <a:pt x="12119" y="68472"/>
                    </a:cubicBezTo>
                    <a:cubicBezTo>
                      <a:pt x="18916" y="68718"/>
                      <a:pt x="24626" y="63411"/>
                      <a:pt x="24874" y="56616"/>
                    </a:cubicBezTo>
                    <a:cubicBezTo>
                      <a:pt x="25401" y="42673"/>
                      <a:pt x="27214" y="28808"/>
                      <a:pt x="30292" y="15198"/>
                    </a:cubicBezTo>
                    <a:cubicBezTo>
                      <a:pt x="31765" y="8568"/>
                      <a:pt x="27603" y="1994"/>
                      <a:pt x="20978" y="486"/>
                    </a:cubicBezTo>
                    <a:cubicBezTo>
                      <a:pt x="14342" y="-1005"/>
                      <a:pt x="7753" y="3163"/>
                      <a:pt x="6260" y="9796"/>
                    </a:cubicBezTo>
                    <a:cubicBezTo>
                      <a:pt x="2850" y="24888"/>
                      <a:pt x="841" y="40262"/>
                      <a:pt x="257" y="55723"/>
                    </a:cubicBezTo>
                    <a:cubicBezTo>
                      <a:pt x="44" y="61609"/>
                      <a:pt x="4031" y="66822"/>
                      <a:pt x="9769" y="681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5764137" y="2107604"/>
                <a:ext cx="151800" cy="137428"/>
              </a:xfrm>
              <a:custGeom>
                <a:avLst/>
                <a:gdLst/>
                <a:ahLst/>
                <a:cxnLst/>
                <a:rect l="l" t="t" r="r" b="b"/>
                <a:pathLst>
                  <a:path w="151800" h="137428" extrusionOk="0">
                    <a:moveTo>
                      <a:pt x="0" y="0"/>
                    </a:moveTo>
                    <a:lnTo>
                      <a:pt x="65429" y="137429"/>
                    </a:lnTo>
                    <a:lnTo>
                      <a:pt x="151800" y="120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p30"/>
            <p:cNvGrpSpPr/>
            <p:nvPr/>
          </p:nvGrpSpPr>
          <p:grpSpPr>
            <a:xfrm rot="-571922">
              <a:off x="-491394" y="2581627"/>
              <a:ext cx="1308743" cy="1568755"/>
              <a:chOff x="1112130" y="2868093"/>
              <a:chExt cx="1308734" cy="1568744"/>
            </a:xfrm>
          </p:grpSpPr>
          <p:sp>
            <p:nvSpPr>
              <p:cNvPr id="386" name="Google Shape;386;p30"/>
              <p:cNvSpPr/>
              <p:nvPr/>
            </p:nvSpPr>
            <p:spPr>
              <a:xfrm>
                <a:off x="1112130" y="2926901"/>
                <a:ext cx="1211973" cy="1509936"/>
              </a:xfrm>
              <a:custGeom>
                <a:avLst/>
                <a:gdLst/>
                <a:ahLst/>
                <a:cxnLst/>
                <a:rect l="l" t="t" r="r" b="b"/>
                <a:pathLst>
                  <a:path w="1211973" h="1509936" extrusionOk="0">
                    <a:moveTo>
                      <a:pt x="43795" y="881313"/>
                    </a:moveTo>
                    <a:cubicBezTo>
                      <a:pt x="51130" y="862823"/>
                      <a:pt x="59554" y="844784"/>
                      <a:pt x="69025" y="827292"/>
                    </a:cubicBezTo>
                    <a:cubicBezTo>
                      <a:pt x="72616" y="820676"/>
                      <a:pt x="80892" y="818223"/>
                      <a:pt x="87511" y="821812"/>
                    </a:cubicBezTo>
                    <a:cubicBezTo>
                      <a:pt x="94126" y="825405"/>
                      <a:pt x="96579" y="833675"/>
                      <a:pt x="92992" y="840291"/>
                    </a:cubicBezTo>
                    <a:cubicBezTo>
                      <a:pt x="77967" y="868182"/>
                      <a:pt x="65665" y="897455"/>
                      <a:pt x="56254" y="927704"/>
                    </a:cubicBezTo>
                    <a:cubicBezTo>
                      <a:pt x="54027" y="934872"/>
                      <a:pt x="46408" y="938878"/>
                      <a:pt x="39237" y="936652"/>
                    </a:cubicBezTo>
                    <a:cubicBezTo>
                      <a:pt x="39213" y="936645"/>
                      <a:pt x="39188" y="936637"/>
                      <a:pt x="39164" y="936629"/>
                    </a:cubicBezTo>
                    <a:cubicBezTo>
                      <a:pt x="31979" y="934376"/>
                      <a:pt x="27982" y="926728"/>
                      <a:pt x="30236" y="919546"/>
                    </a:cubicBezTo>
                    <a:cubicBezTo>
                      <a:pt x="30236" y="919546"/>
                      <a:pt x="30236" y="919545"/>
                      <a:pt x="30237" y="919545"/>
                    </a:cubicBezTo>
                    <a:cubicBezTo>
                      <a:pt x="34320" y="906533"/>
                      <a:pt x="38882" y="893670"/>
                      <a:pt x="43795" y="881313"/>
                    </a:cubicBezTo>
                    <a:close/>
                    <a:moveTo>
                      <a:pt x="9076" y="1013732"/>
                    </a:moveTo>
                    <a:cubicBezTo>
                      <a:pt x="11416" y="1007866"/>
                      <a:pt x="17479" y="1004374"/>
                      <a:pt x="23729" y="1005293"/>
                    </a:cubicBezTo>
                    <a:cubicBezTo>
                      <a:pt x="31179" y="1006388"/>
                      <a:pt x="36330" y="1013312"/>
                      <a:pt x="35235" y="1020759"/>
                    </a:cubicBezTo>
                    <a:cubicBezTo>
                      <a:pt x="30668" y="1052420"/>
                      <a:pt x="28090" y="1084336"/>
                      <a:pt x="27515" y="1116320"/>
                    </a:cubicBezTo>
                    <a:cubicBezTo>
                      <a:pt x="27361" y="1123844"/>
                      <a:pt x="21137" y="1129819"/>
                      <a:pt x="13610" y="1129670"/>
                    </a:cubicBezTo>
                    <a:cubicBezTo>
                      <a:pt x="6081" y="1129519"/>
                      <a:pt x="101" y="1123296"/>
                      <a:pt x="252" y="1115771"/>
                    </a:cubicBezTo>
                    <a:cubicBezTo>
                      <a:pt x="252" y="1115770"/>
                      <a:pt x="252" y="1115770"/>
                      <a:pt x="252" y="1115769"/>
                    </a:cubicBezTo>
                    <a:cubicBezTo>
                      <a:pt x="850" y="1082643"/>
                      <a:pt x="3524" y="1049586"/>
                      <a:pt x="8257" y="1016794"/>
                    </a:cubicBezTo>
                    <a:cubicBezTo>
                      <a:pt x="8410" y="1015745"/>
                      <a:pt x="8685" y="1014717"/>
                      <a:pt x="9076" y="1013732"/>
                    </a:cubicBezTo>
                    <a:close/>
                    <a:moveTo>
                      <a:pt x="123821" y="748734"/>
                    </a:moveTo>
                    <a:cubicBezTo>
                      <a:pt x="124393" y="747295"/>
                      <a:pt x="125207" y="745964"/>
                      <a:pt x="126228" y="744799"/>
                    </a:cubicBezTo>
                    <a:cubicBezTo>
                      <a:pt x="148368" y="719500"/>
                      <a:pt x="173342" y="696828"/>
                      <a:pt x="200661" y="677229"/>
                    </a:cubicBezTo>
                    <a:cubicBezTo>
                      <a:pt x="206777" y="672840"/>
                      <a:pt x="215296" y="674238"/>
                      <a:pt x="219688" y="680352"/>
                    </a:cubicBezTo>
                    <a:cubicBezTo>
                      <a:pt x="224079" y="686466"/>
                      <a:pt x="222681" y="694981"/>
                      <a:pt x="216564" y="699371"/>
                    </a:cubicBezTo>
                    <a:cubicBezTo>
                      <a:pt x="190945" y="717750"/>
                      <a:pt x="167523" y="739011"/>
                      <a:pt x="146760" y="762735"/>
                    </a:cubicBezTo>
                    <a:cubicBezTo>
                      <a:pt x="141805" y="768402"/>
                      <a:pt x="133193" y="768982"/>
                      <a:pt x="127523" y="764030"/>
                    </a:cubicBezTo>
                    <a:cubicBezTo>
                      <a:pt x="127523" y="764029"/>
                      <a:pt x="127522" y="764029"/>
                      <a:pt x="127521" y="764028"/>
                    </a:cubicBezTo>
                    <a:cubicBezTo>
                      <a:pt x="123172" y="760228"/>
                      <a:pt x="121689" y="754101"/>
                      <a:pt x="123821" y="748734"/>
                    </a:cubicBezTo>
                    <a:close/>
                    <a:moveTo>
                      <a:pt x="4306" y="1208582"/>
                    </a:moveTo>
                    <a:cubicBezTo>
                      <a:pt x="6222" y="1203754"/>
                      <a:pt x="10717" y="1200434"/>
                      <a:pt x="15896" y="1200022"/>
                    </a:cubicBezTo>
                    <a:cubicBezTo>
                      <a:pt x="23401" y="1199420"/>
                      <a:pt x="29972" y="1205012"/>
                      <a:pt x="30574" y="1212513"/>
                    </a:cubicBezTo>
                    <a:cubicBezTo>
                      <a:pt x="30575" y="1212515"/>
                      <a:pt x="30575" y="1212516"/>
                      <a:pt x="30575" y="1212518"/>
                    </a:cubicBezTo>
                    <a:cubicBezTo>
                      <a:pt x="33043" y="1243335"/>
                      <a:pt x="36982" y="1275575"/>
                      <a:pt x="42280" y="1308340"/>
                    </a:cubicBezTo>
                    <a:cubicBezTo>
                      <a:pt x="43481" y="1315771"/>
                      <a:pt x="38429" y="1322768"/>
                      <a:pt x="30996" y="1323970"/>
                    </a:cubicBezTo>
                    <a:cubicBezTo>
                      <a:pt x="23562" y="1325171"/>
                      <a:pt x="16562" y="1320121"/>
                      <a:pt x="15361" y="1312690"/>
                    </a:cubicBezTo>
                    <a:cubicBezTo>
                      <a:pt x="9946" y="1279205"/>
                      <a:pt x="5920" y="1246235"/>
                      <a:pt x="3394" y="1214692"/>
                    </a:cubicBezTo>
                    <a:cubicBezTo>
                      <a:pt x="3224" y="1212612"/>
                      <a:pt x="3536" y="1210521"/>
                      <a:pt x="4306" y="1208582"/>
                    </a:cubicBezTo>
                    <a:close/>
                    <a:moveTo>
                      <a:pt x="280917" y="635517"/>
                    </a:moveTo>
                    <a:cubicBezTo>
                      <a:pt x="282252" y="632145"/>
                      <a:pt x="284880" y="629448"/>
                      <a:pt x="288216" y="628023"/>
                    </a:cubicBezTo>
                    <a:cubicBezTo>
                      <a:pt x="319015" y="614900"/>
                      <a:pt x="351021" y="604814"/>
                      <a:pt x="383780" y="597906"/>
                    </a:cubicBezTo>
                    <a:cubicBezTo>
                      <a:pt x="391145" y="596336"/>
                      <a:pt x="398388" y="601031"/>
                      <a:pt x="399959" y="608392"/>
                    </a:cubicBezTo>
                    <a:cubicBezTo>
                      <a:pt x="401530" y="615753"/>
                      <a:pt x="396833" y="622993"/>
                      <a:pt x="389469" y="624563"/>
                    </a:cubicBezTo>
                    <a:cubicBezTo>
                      <a:pt x="389463" y="624564"/>
                      <a:pt x="389457" y="624566"/>
                      <a:pt x="389451" y="624567"/>
                    </a:cubicBezTo>
                    <a:cubicBezTo>
                      <a:pt x="358431" y="631104"/>
                      <a:pt x="328124" y="640652"/>
                      <a:pt x="298960" y="653075"/>
                    </a:cubicBezTo>
                    <a:cubicBezTo>
                      <a:pt x="292039" y="656041"/>
                      <a:pt x="284023" y="652837"/>
                      <a:pt x="281056" y="645919"/>
                    </a:cubicBezTo>
                    <a:cubicBezTo>
                      <a:pt x="279636" y="642606"/>
                      <a:pt x="279586" y="638866"/>
                      <a:pt x="280917" y="635516"/>
                    </a:cubicBezTo>
                    <a:close/>
                    <a:moveTo>
                      <a:pt x="34990" y="1401296"/>
                    </a:moveTo>
                    <a:cubicBezTo>
                      <a:pt x="36641" y="1397127"/>
                      <a:pt x="40239" y="1394037"/>
                      <a:pt x="44612" y="1393036"/>
                    </a:cubicBezTo>
                    <a:cubicBezTo>
                      <a:pt x="51951" y="1391351"/>
                      <a:pt x="59267" y="1395931"/>
                      <a:pt x="60953" y="1403266"/>
                    </a:cubicBezTo>
                    <a:cubicBezTo>
                      <a:pt x="67626" y="1432294"/>
                      <a:pt x="75404" y="1462400"/>
                      <a:pt x="84068" y="1492748"/>
                    </a:cubicBezTo>
                    <a:cubicBezTo>
                      <a:pt x="86134" y="1499986"/>
                      <a:pt x="81939" y="1507528"/>
                      <a:pt x="74698" y="1509594"/>
                    </a:cubicBezTo>
                    <a:cubicBezTo>
                      <a:pt x="67457" y="1511659"/>
                      <a:pt x="59913" y="1507466"/>
                      <a:pt x="57847" y="1500229"/>
                    </a:cubicBezTo>
                    <a:cubicBezTo>
                      <a:pt x="57847" y="1500229"/>
                      <a:pt x="57846" y="1500228"/>
                      <a:pt x="57846" y="1500227"/>
                    </a:cubicBezTo>
                    <a:cubicBezTo>
                      <a:pt x="49052" y="1469427"/>
                      <a:pt x="41157" y="1438856"/>
                      <a:pt x="34377" y="1409371"/>
                    </a:cubicBezTo>
                    <a:cubicBezTo>
                      <a:pt x="33754" y="1406680"/>
                      <a:pt x="33968" y="1403863"/>
                      <a:pt x="34990" y="1401296"/>
                    </a:cubicBezTo>
                    <a:close/>
                    <a:moveTo>
                      <a:pt x="470834" y="594563"/>
                    </a:moveTo>
                    <a:cubicBezTo>
                      <a:pt x="472838" y="589518"/>
                      <a:pt x="477645" y="586142"/>
                      <a:pt x="483073" y="585969"/>
                    </a:cubicBezTo>
                    <a:cubicBezTo>
                      <a:pt x="516440" y="584898"/>
                      <a:pt x="549838" y="586685"/>
                      <a:pt x="582900" y="591310"/>
                    </a:cubicBezTo>
                    <a:cubicBezTo>
                      <a:pt x="590357" y="592362"/>
                      <a:pt x="595548" y="599256"/>
                      <a:pt x="594497" y="606709"/>
                    </a:cubicBezTo>
                    <a:cubicBezTo>
                      <a:pt x="593445" y="614156"/>
                      <a:pt x="586558" y="619345"/>
                      <a:pt x="579106" y="618302"/>
                    </a:cubicBezTo>
                    <a:cubicBezTo>
                      <a:pt x="572377" y="617357"/>
                      <a:pt x="565618" y="616536"/>
                      <a:pt x="558830" y="615839"/>
                    </a:cubicBezTo>
                    <a:cubicBezTo>
                      <a:pt x="560415" y="647029"/>
                      <a:pt x="564965" y="677997"/>
                      <a:pt x="572419" y="708326"/>
                    </a:cubicBezTo>
                    <a:cubicBezTo>
                      <a:pt x="574247" y="715627"/>
                      <a:pt x="569808" y="723028"/>
                      <a:pt x="562503" y="724856"/>
                    </a:cubicBezTo>
                    <a:cubicBezTo>
                      <a:pt x="555198" y="726684"/>
                      <a:pt x="547794" y="722247"/>
                      <a:pt x="545965" y="714945"/>
                    </a:cubicBezTo>
                    <a:cubicBezTo>
                      <a:pt x="545956" y="714909"/>
                      <a:pt x="545947" y="714872"/>
                      <a:pt x="545938" y="714836"/>
                    </a:cubicBezTo>
                    <a:cubicBezTo>
                      <a:pt x="537951" y="682334"/>
                      <a:pt x="533123" y="649137"/>
                      <a:pt x="531522" y="615707"/>
                    </a:cubicBezTo>
                    <a:cubicBezTo>
                      <a:pt x="531489" y="615044"/>
                      <a:pt x="531506" y="614378"/>
                      <a:pt x="531570" y="613717"/>
                    </a:cubicBezTo>
                    <a:cubicBezTo>
                      <a:pt x="515719" y="612873"/>
                      <a:pt x="499811" y="612702"/>
                      <a:pt x="483948" y="613212"/>
                    </a:cubicBezTo>
                    <a:cubicBezTo>
                      <a:pt x="476418" y="613450"/>
                      <a:pt x="470121" y="607541"/>
                      <a:pt x="469883" y="600014"/>
                    </a:cubicBezTo>
                    <a:cubicBezTo>
                      <a:pt x="469824" y="598151"/>
                      <a:pt x="470148" y="596296"/>
                      <a:pt x="470834" y="594563"/>
                    </a:cubicBezTo>
                    <a:close/>
                    <a:moveTo>
                      <a:pt x="561840" y="418274"/>
                    </a:moveTo>
                    <a:cubicBezTo>
                      <a:pt x="564624" y="411280"/>
                      <a:pt x="572552" y="407867"/>
                      <a:pt x="579549" y="410649"/>
                    </a:cubicBezTo>
                    <a:cubicBezTo>
                      <a:pt x="586434" y="413387"/>
                      <a:pt x="589871" y="421121"/>
                      <a:pt x="587287" y="428064"/>
                    </a:cubicBezTo>
                    <a:cubicBezTo>
                      <a:pt x="576271" y="457726"/>
                      <a:pt x="568327" y="488439"/>
                      <a:pt x="563579" y="519721"/>
                    </a:cubicBezTo>
                    <a:cubicBezTo>
                      <a:pt x="562462" y="527164"/>
                      <a:pt x="555519" y="532292"/>
                      <a:pt x="548072" y="531175"/>
                    </a:cubicBezTo>
                    <a:cubicBezTo>
                      <a:pt x="540626" y="530058"/>
                      <a:pt x="535495" y="523118"/>
                      <a:pt x="536613" y="515675"/>
                    </a:cubicBezTo>
                    <a:cubicBezTo>
                      <a:pt x="536616" y="515660"/>
                      <a:pt x="536618" y="515645"/>
                      <a:pt x="536620" y="515630"/>
                    </a:cubicBezTo>
                    <a:cubicBezTo>
                      <a:pt x="541649" y="482501"/>
                      <a:pt x="550062" y="449975"/>
                      <a:pt x="561729" y="418561"/>
                    </a:cubicBezTo>
                    <a:close/>
                    <a:moveTo>
                      <a:pt x="604990" y="330887"/>
                    </a:moveTo>
                    <a:cubicBezTo>
                      <a:pt x="605296" y="330116"/>
                      <a:pt x="605672" y="329374"/>
                      <a:pt x="606112" y="328672"/>
                    </a:cubicBezTo>
                    <a:cubicBezTo>
                      <a:pt x="623918" y="300380"/>
                      <a:pt x="644347" y="273825"/>
                      <a:pt x="667132" y="249361"/>
                    </a:cubicBezTo>
                    <a:cubicBezTo>
                      <a:pt x="672263" y="243852"/>
                      <a:pt x="680890" y="243544"/>
                      <a:pt x="686401" y="248674"/>
                    </a:cubicBezTo>
                    <a:cubicBezTo>
                      <a:pt x="691900" y="253791"/>
                      <a:pt x="692221" y="262390"/>
                      <a:pt x="687119" y="267902"/>
                    </a:cubicBezTo>
                    <a:cubicBezTo>
                      <a:pt x="665501" y="291110"/>
                      <a:pt x="646117" y="316300"/>
                      <a:pt x="629222" y="343140"/>
                    </a:cubicBezTo>
                    <a:cubicBezTo>
                      <a:pt x="625225" y="349519"/>
                      <a:pt x="616811" y="351451"/>
                      <a:pt x="610429" y="347456"/>
                    </a:cubicBezTo>
                    <a:cubicBezTo>
                      <a:pt x="604856" y="343967"/>
                      <a:pt x="602568" y="336998"/>
                      <a:pt x="604990" y="330887"/>
                    </a:cubicBezTo>
                    <a:close/>
                    <a:moveTo>
                      <a:pt x="736616" y="187948"/>
                    </a:moveTo>
                    <a:cubicBezTo>
                      <a:pt x="737516" y="185683"/>
                      <a:pt x="739010" y="183702"/>
                      <a:pt x="740940" y="182214"/>
                    </a:cubicBezTo>
                    <a:cubicBezTo>
                      <a:pt x="767243" y="161975"/>
                      <a:pt x="794897" y="143555"/>
                      <a:pt x="823710" y="127080"/>
                    </a:cubicBezTo>
                    <a:cubicBezTo>
                      <a:pt x="830240" y="123331"/>
                      <a:pt x="838573" y="125583"/>
                      <a:pt x="842324" y="132109"/>
                    </a:cubicBezTo>
                    <a:cubicBezTo>
                      <a:pt x="846075" y="138636"/>
                      <a:pt x="843822" y="146966"/>
                      <a:pt x="837293" y="150715"/>
                    </a:cubicBezTo>
                    <a:cubicBezTo>
                      <a:pt x="809561" y="166569"/>
                      <a:pt x="782943" y="184296"/>
                      <a:pt x="757627" y="203773"/>
                    </a:cubicBezTo>
                    <a:cubicBezTo>
                      <a:pt x="751669" y="208378"/>
                      <a:pt x="743104" y="207284"/>
                      <a:pt x="738497" y="201328"/>
                    </a:cubicBezTo>
                    <a:cubicBezTo>
                      <a:pt x="735547" y="197514"/>
                      <a:pt x="734832" y="192427"/>
                      <a:pt x="736616" y="187948"/>
                    </a:cubicBezTo>
                    <a:close/>
                    <a:moveTo>
                      <a:pt x="579217" y="798440"/>
                    </a:moveTo>
                    <a:cubicBezTo>
                      <a:pt x="581999" y="791445"/>
                      <a:pt x="589926" y="788030"/>
                      <a:pt x="596924" y="790810"/>
                    </a:cubicBezTo>
                    <a:cubicBezTo>
                      <a:pt x="600108" y="792075"/>
                      <a:pt x="602698" y="794492"/>
                      <a:pt x="604180" y="797580"/>
                    </a:cubicBezTo>
                    <a:cubicBezTo>
                      <a:pt x="617479" y="826007"/>
                      <a:pt x="634579" y="852496"/>
                      <a:pt x="655012" y="876322"/>
                    </a:cubicBezTo>
                    <a:cubicBezTo>
                      <a:pt x="659975" y="881982"/>
                      <a:pt x="659408" y="890593"/>
                      <a:pt x="653745" y="895555"/>
                    </a:cubicBezTo>
                    <a:cubicBezTo>
                      <a:pt x="648082" y="900516"/>
                      <a:pt x="639468" y="899949"/>
                      <a:pt x="634504" y="894289"/>
                    </a:cubicBezTo>
                    <a:cubicBezTo>
                      <a:pt x="612436" y="868599"/>
                      <a:pt x="593963" y="840031"/>
                      <a:pt x="579593" y="809369"/>
                    </a:cubicBezTo>
                    <a:cubicBezTo>
                      <a:pt x="577943" y="805939"/>
                      <a:pt x="577807" y="801975"/>
                      <a:pt x="579217" y="798440"/>
                    </a:cubicBezTo>
                    <a:close/>
                    <a:moveTo>
                      <a:pt x="663360" y="622098"/>
                    </a:moveTo>
                    <a:cubicBezTo>
                      <a:pt x="666045" y="615358"/>
                      <a:pt x="673542" y="611902"/>
                      <a:pt x="680413" y="614237"/>
                    </a:cubicBezTo>
                    <a:cubicBezTo>
                      <a:pt x="687922" y="616787"/>
                      <a:pt x="695395" y="619536"/>
                      <a:pt x="702626" y="622408"/>
                    </a:cubicBezTo>
                    <a:cubicBezTo>
                      <a:pt x="726687" y="631831"/>
                      <a:pt x="749754" y="643616"/>
                      <a:pt x="771489" y="657588"/>
                    </a:cubicBezTo>
                    <a:cubicBezTo>
                      <a:pt x="777799" y="661696"/>
                      <a:pt x="779583" y="670140"/>
                      <a:pt x="775473" y="676447"/>
                    </a:cubicBezTo>
                    <a:cubicBezTo>
                      <a:pt x="771363" y="682754"/>
                      <a:pt x="762916" y="684537"/>
                      <a:pt x="756606" y="680429"/>
                    </a:cubicBezTo>
                    <a:cubicBezTo>
                      <a:pt x="736390" y="667443"/>
                      <a:pt x="714935" y="656492"/>
                      <a:pt x="692556" y="647739"/>
                    </a:cubicBezTo>
                    <a:cubicBezTo>
                      <a:pt x="685752" y="645036"/>
                      <a:pt x="678715" y="642449"/>
                      <a:pt x="671640" y="640044"/>
                    </a:cubicBezTo>
                    <a:cubicBezTo>
                      <a:pt x="664511" y="637623"/>
                      <a:pt x="660695" y="629883"/>
                      <a:pt x="663117" y="622756"/>
                    </a:cubicBezTo>
                    <a:cubicBezTo>
                      <a:pt x="663117" y="622756"/>
                      <a:pt x="663117" y="622756"/>
                      <a:pt x="663117" y="622756"/>
                    </a:cubicBezTo>
                    <a:cubicBezTo>
                      <a:pt x="663193" y="622532"/>
                      <a:pt x="663273" y="622314"/>
                      <a:pt x="663360" y="622098"/>
                    </a:cubicBezTo>
                    <a:close/>
                    <a:moveTo>
                      <a:pt x="905161" y="90253"/>
                    </a:moveTo>
                    <a:cubicBezTo>
                      <a:pt x="906489" y="86899"/>
                      <a:pt x="909097" y="84211"/>
                      <a:pt x="912410" y="82780"/>
                    </a:cubicBezTo>
                    <a:cubicBezTo>
                      <a:pt x="941565" y="70150"/>
                      <a:pt x="972689" y="58388"/>
                      <a:pt x="1004916" y="47823"/>
                    </a:cubicBezTo>
                    <a:cubicBezTo>
                      <a:pt x="1012071" y="45477"/>
                      <a:pt x="1019774" y="49373"/>
                      <a:pt x="1022121" y="56524"/>
                    </a:cubicBezTo>
                    <a:cubicBezTo>
                      <a:pt x="1024468" y="63676"/>
                      <a:pt x="1020571" y="71375"/>
                      <a:pt x="1013416" y="73721"/>
                    </a:cubicBezTo>
                    <a:cubicBezTo>
                      <a:pt x="981980" y="84028"/>
                      <a:pt x="951645" y="95490"/>
                      <a:pt x="923253" y="107790"/>
                    </a:cubicBezTo>
                    <a:cubicBezTo>
                      <a:pt x="916343" y="110783"/>
                      <a:pt x="908315" y="107609"/>
                      <a:pt x="905321" y="100702"/>
                    </a:cubicBezTo>
                    <a:cubicBezTo>
                      <a:pt x="903881" y="97378"/>
                      <a:pt x="903824" y="93619"/>
                      <a:pt x="905161" y="90253"/>
                    </a:cubicBezTo>
                    <a:close/>
                    <a:moveTo>
                      <a:pt x="710842" y="935903"/>
                    </a:moveTo>
                    <a:cubicBezTo>
                      <a:pt x="713449" y="929368"/>
                      <a:pt x="720604" y="925890"/>
                      <a:pt x="727356" y="927876"/>
                    </a:cubicBezTo>
                    <a:cubicBezTo>
                      <a:pt x="755760" y="936229"/>
                      <a:pt x="781040" y="929035"/>
                      <a:pt x="802492" y="906490"/>
                    </a:cubicBezTo>
                    <a:cubicBezTo>
                      <a:pt x="807682" y="901036"/>
                      <a:pt x="816312" y="900820"/>
                      <a:pt x="821768" y="906007"/>
                    </a:cubicBezTo>
                    <a:cubicBezTo>
                      <a:pt x="827225" y="911194"/>
                      <a:pt x="827441" y="919821"/>
                      <a:pt x="822252" y="925275"/>
                    </a:cubicBezTo>
                    <a:cubicBezTo>
                      <a:pt x="793592" y="955392"/>
                      <a:pt x="758116" y="965335"/>
                      <a:pt x="719660" y="954025"/>
                    </a:cubicBezTo>
                    <a:cubicBezTo>
                      <a:pt x="712436" y="951901"/>
                      <a:pt x="708303" y="944325"/>
                      <a:pt x="710428" y="937105"/>
                    </a:cubicBezTo>
                    <a:cubicBezTo>
                      <a:pt x="710428" y="937104"/>
                      <a:pt x="710428" y="937104"/>
                      <a:pt x="710428" y="937104"/>
                    </a:cubicBezTo>
                    <a:cubicBezTo>
                      <a:pt x="710549" y="936694"/>
                      <a:pt x="710687" y="936293"/>
                      <a:pt x="710842" y="935903"/>
                    </a:cubicBezTo>
                    <a:close/>
                    <a:moveTo>
                      <a:pt x="1090404" y="28983"/>
                    </a:moveTo>
                    <a:cubicBezTo>
                      <a:pt x="1092028" y="24881"/>
                      <a:pt x="1095540" y="21820"/>
                      <a:pt x="1099827" y="20772"/>
                    </a:cubicBezTo>
                    <a:cubicBezTo>
                      <a:pt x="1130676" y="13195"/>
                      <a:pt x="1163110" y="6338"/>
                      <a:pt x="1196228" y="392"/>
                    </a:cubicBezTo>
                    <a:cubicBezTo>
                      <a:pt x="1203645" y="-910"/>
                      <a:pt x="1210713" y="4044"/>
                      <a:pt x="1212015" y="11458"/>
                    </a:cubicBezTo>
                    <a:cubicBezTo>
                      <a:pt x="1213311" y="18831"/>
                      <a:pt x="1208414" y="25869"/>
                      <a:pt x="1201048" y="27220"/>
                    </a:cubicBezTo>
                    <a:cubicBezTo>
                      <a:pt x="1168494" y="33063"/>
                      <a:pt x="1136628" y="39799"/>
                      <a:pt x="1106335" y="47239"/>
                    </a:cubicBezTo>
                    <a:cubicBezTo>
                      <a:pt x="1099022" y="49036"/>
                      <a:pt x="1091637" y="44567"/>
                      <a:pt x="1089839" y="37257"/>
                    </a:cubicBezTo>
                    <a:cubicBezTo>
                      <a:pt x="1089163" y="34507"/>
                      <a:pt x="1089361" y="31615"/>
                      <a:pt x="1090404" y="28983"/>
                    </a:cubicBezTo>
                    <a:close/>
                    <a:moveTo>
                      <a:pt x="821122" y="731297"/>
                    </a:moveTo>
                    <a:cubicBezTo>
                      <a:pt x="823909" y="724304"/>
                      <a:pt x="831839" y="720894"/>
                      <a:pt x="838835" y="723680"/>
                    </a:cubicBezTo>
                    <a:cubicBezTo>
                      <a:pt x="841500" y="724741"/>
                      <a:pt x="843762" y="726615"/>
                      <a:pt x="845300" y="729035"/>
                    </a:cubicBezTo>
                    <a:cubicBezTo>
                      <a:pt x="865372" y="759162"/>
                      <a:pt x="873541" y="795664"/>
                      <a:pt x="868223" y="831468"/>
                    </a:cubicBezTo>
                    <a:cubicBezTo>
                      <a:pt x="867110" y="838912"/>
                      <a:pt x="860170" y="844045"/>
                      <a:pt x="852723" y="842932"/>
                    </a:cubicBezTo>
                    <a:cubicBezTo>
                      <a:pt x="845275" y="841819"/>
                      <a:pt x="840141" y="834883"/>
                      <a:pt x="841254" y="827438"/>
                    </a:cubicBezTo>
                    <a:cubicBezTo>
                      <a:pt x="841255" y="827428"/>
                      <a:pt x="841257" y="827418"/>
                      <a:pt x="841259" y="827408"/>
                    </a:cubicBezTo>
                    <a:cubicBezTo>
                      <a:pt x="845527" y="798102"/>
                      <a:pt x="838764" y="768254"/>
                      <a:pt x="822280" y="743646"/>
                    </a:cubicBezTo>
                    <a:cubicBezTo>
                      <a:pt x="819931" y="739954"/>
                      <a:pt x="819500" y="735360"/>
                      <a:pt x="821122" y="7312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2276430" y="2868093"/>
                <a:ext cx="144434" cy="153119"/>
              </a:xfrm>
              <a:custGeom>
                <a:avLst/>
                <a:gdLst/>
                <a:ahLst/>
                <a:cxnLst/>
                <a:rect l="l" t="t" r="r" b="b"/>
                <a:pathLst>
                  <a:path w="144434" h="153119" extrusionOk="0">
                    <a:moveTo>
                      <a:pt x="0" y="0"/>
                    </a:moveTo>
                    <a:lnTo>
                      <a:pt x="144435" y="56140"/>
                    </a:lnTo>
                    <a:lnTo>
                      <a:pt x="23579" y="153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31"/>
          <p:cNvGrpSpPr/>
          <p:nvPr/>
        </p:nvGrpSpPr>
        <p:grpSpPr>
          <a:xfrm>
            <a:off x="-118900" y="890445"/>
            <a:ext cx="11011607" cy="4798868"/>
            <a:chOff x="-118900" y="890445"/>
            <a:chExt cx="11011607" cy="4798868"/>
          </a:xfrm>
        </p:grpSpPr>
        <p:grpSp>
          <p:nvGrpSpPr>
            <p:cNvPr id="390" name="Google Shape;390;p31"/>
            <p:cNvGrpSpPr/>
            <p:nvPr/>
          </p:nvGrpSpPr>
          <p:grpSpPr>
            <a:xfrm rot="7536696" flipH="1">
              <a:off x="245452" y="3916184"/>
              <a:ext cx="1308762" cy="1568777"/>
              <a:chOff x="1112130" y="2868093"/>
              <a:chExt cx="1308734" cy="1568744"/>
            </a:xfrm>
          </p:grpSpPr>
          <p:sp>
            <p:nvSpPr>
              <p:cNvPr id="391" name="Google Shape;391;p31"/>
              <p:cNvSpPr/>
              <p:nvPr/>
            </p:nvSpPr>
            <p:spPr>
              <a:xfrm>
                <a:off x="1112130" y="2926901"/>
                <a:ext cx="1211973" cy="1509936"/>
              </a:xfrm>
              <a:custGeom>
                <a:avLst/>
                <a:gdLst/>
                <a:ahLst/>
                <a:cxnLst/>
                <a:rect l="l" t="t" r="r" b="b"/>
                <a:pathLst>
                  <a:path w="1211973" h="1509936" extrusionOk="0">
                    <a:moveTo>
                      <a:pt x="43795" y="881313"/>
                    </a:moveTo>
                    <a:cubicBezTo>
                      <a:pt x="51130" y="862823"/>
                      <a:pt x="59554" y="844784"/>
                      <a:pt x="69025" y="827292"/>
                    </a:cubicBezTo>
                    <a:cubicBezTo>
                      <a:pt x="72616" y="820676"/>
                      <a:pt x="80892" y="818223"/>
                      <a:pt x="87511" y="821812"/>
                    </a:cubicBezTo>
                    <a:cubicBezTo>
                      <a:pt x="94126" y="825405"/>
                      <a:pt x="96579" y="833675"/>
                      <a:pt x="92992" y="840291"/>
                    </a:cubicBezTo>
                    <a:cubicBezTo>
                      <a:pt x="77967" y="868182"/>
                      <a:pt x="65665" y="897455"/>
                      <a:pt x="56254" y="927704"/>
                    </a:cubicBezTo>
                    <a:cubicBezTo>
                      <a:pt x="54027" y="934872"/>
                      <a:pt x="46408" y="938878"/>
                      <a:pt x="39237" y="936652"/>
                    </a:cubicBezTo>
                    <a:cubicBezTo>
                      <a:pt x="39213" y="936645"/>
                      <a:pt x="39188" y="936637"/>
                      <a:pt x="39164" y="936629"/>
                    </a:cubicBezTo>
                    <a:cubicBezTo>
                      <a:pt x="31979" y="934376"/>
                      <a:pt x="27982" y="926728"/>
                      <a:pt x="30236" y="919546"/>
                    </a:cubicBezTo>
                    <a:cubicBezTo>
                      <a:pt x="30236" y="919546"/>
                      <a:pt x="30236" y="919545"/>
                      <a:pt x="30237" y="919545"/>
                    </a:cubicBezTo>
                    <a:cubicBezTo>
                      <a:pt x="34320" y="906533"/>
                      <a:pt x="38882" y="893670"/>
                      <a:pt x="43795" y="881313"/>
                    </a:cubicBezTo>
                    <a:close/>
                    <a:moveTo>
                      <a:pt x="9076" y="1013732"/>
                    </a:moveTo>
                    <a:cubicBezTo>
                      <a:pt x="11416" y="1007866"/>
                      <a:pt x="17479" y="1004374"/>
                      <a:pt x="23729" y="1005293"/>
                    </a:cubicBezTo>
                    <a:cubicBezTo>
                      <a:pt x="31179" y="1006388"/>
                      <a:pt x="36330" y="1013312"/>
                      <a:pt x="35235" y="1020759"/>
                    </a:cubicBezTo>
                    <a:cubicBezTo>
                      <a:pt x="30668" y="1052420"/>
                      <a:pt x="28090" y="1084336"/>
                      <a:pt x="27515" y="1116320"/>
                    </a:cubicBezTo>
                    <a:cubicBezTo>
                      <a:pt x="27361" y="1123844"/>
                      <a:pt x="21137" y="1129819"/>
                      <a:pt x="13610" y="1129670"/>
                    </a:cubicBezTo>
                    <a:cubicBezTo>
                      <a:pt x="6081" y="1129519"/>
                      <a:pt x="101" y="1123296"/>
                      <a:pt x="252" y="1115771"/>
                    </a:cubicBezTo>
                    <a:cubicBezTo>
                      <a:pt x="252" y="1115770"/>
                      <a:pt x="252" y="1115770"/>
                      <a:pt x="252" y="1115769"/>
                    </a:cubicBezTo>
                    <a:cubicBezTo>
                      <a:pt x="850" y="1082643"/>
                      <a:pt x="3524" y="1049586"/>
                      <a:pt x="8257" y="1016794"/>
                    </a:cubicBezTo>
                    <a:cubicBezTo>
                      <a:pt x="8410" y="1015745"/>
                      <a:pt x="8685" y="1014717"/>
                      <a:pt x="9076" y="1013732"/>
                    </a:cubicBezTo>
                    <a:close/>
                    <a:moveTo>
                      <a:pt x="123821" y="748734"/>
                    </a:moveTo>
                    <a:cubicBezTo>
                      <a:pt x="124393" y="747295"/>
                      <a:pt x="125207" y="745964"/>
                      <a:pt x="126228" y="744799"/>
                    </a:cubicBezTo>
                    <a:cubicBezTo>
                      <a:pt x="148368" y="719500"/>
                      <a:pt x="173342" y="696828"/>
                      <a:pt x="200661" y="677229"/>
                    </a:cubicBezTo>
                    <a:cubicBezTo>
                      <a:pt x="206777" y="672840"/>
                      <a:pt x="215296" y="674238"/>
                      <a:pt x="219688" y="680352"/>
                    </a:cubicBezTo>
                    <a:cubicBezTo>
                      <a:pt x="224079" y="686466"/>
                      <a:pt x="222681" y="694981"/>
                      <a:pt x="216564" y="699371"/>
                    </a:cubicBezTo>
                    <a:cubicBezTo>
                      <a:pt x="190945" y="717750"/>
                      <a:pt x="167523" y="739011"/>
                      <a:pt x="146760" y="762735"/>
                    </a:cubicBezTo>
                    <a:cubicBezTo>
                      <a:pt x="141805" y="768402"/>
                      <a:pt x="133193" y="768982"/>
                      <a:pt x="127523" y="764030"/>
                    </a:cubicBezTo>
                    <a:cubicBezTo>
                      <a:pt x="127523" y="764029"/>
                      <a:pt x="127522" y="764029"/>
                      <a:pt x="127521" y="764028"/>
                    </a:cubicBezTo>
                    <a:cubicBezTo>
                      <a:pt x="123172" y="760228"/>
                      <a:pt x="121689" y="754101"/>
                      <a:pt x="123821" y="748734"/>
                    </a:cubicBezTo>
                    <a:close/>
                    <a:moveTo>
                      <a:pt x="4306" y="1208582"/>
                    </a:moveTo>
                    <a:cubicBezTo>
                      <a:pt x="6222" y="1203754"/>
                      <a:pt x="10717" y="1200434"/>
                      <a:pt x="15896" y="1200022"/>
                    </a:cubicBezTo>
                    <a:cubicBezTo>
                      <a:pt x="23401" y="1199420"/>
                      <a:pt x="29972" y="1205012"/>
                      <a:pt x="30574" y="1212513"/>
                    </a:cubicBezTo>
                    <a:cubicBezTo>
                      <a:pt x="30575" y="1212515"/>
                      <a:pt x="30575" y="1212516"/>
                      <a:pt x="30575" y="1212518"/>
                    </a:cubicBezTo>
                    <a:cubicBezTo>
                      <a:pt x="33043" y="1243335"/>
                      <a:pt x="36982" y="1275575"/>
                      <a:pt x="42280" y="1308340"/>
                    </a:cubicBezTo>
                    <a:cubicBezTo>
                      <a:pt x="43481" y="1315771"/>
                      <a:pt x="38429" y="1322768"/>
                      <a:pt x="30996" y="1323970"/>
                    </a:cubicBezTo>
                    <a:cubicBezTo>
                      <a:pt x="23562" y="1325171"/>
                      <a:pt x="16562" y="1320121"/>
                      <a:pt x="15361" y="1312690"/>
                    </a:cubicBezTo>
                    <a:cubicBezTo>
                      <a:pt x="9946" y="1279205"/>
                      <a:pt x="5920" y="1246235"/>
                      <a:pt x="3394" y="1214692"/>
                    </a:cubicBezTo>
                    <a:cubicBezTo>
                      <a:pt x="3224" y="1212612"/>
                      <a:pt x="3536" y="1210521"/>
                      <a:pt x="4306" y="1208582"/>
                    </a:cubicBezTo>
                    <a:close/>
                    <a:moveTo>
                      <a:pt x="280917" y="635517"/>
                    </a:moveTo>
                    <a:cubicBezTo>
                      <a:pt x="282252" y="632145"/>
                      <a:pt x="284880" y="629448"/>
                      <a:pt x="288216" y="628023"/>
                    </a:cubicBezTo>
                    <a:cubicBezTo>
                      <a:pt x="319015" y="614900"/>
                      <a:pt x="351021" y="604814"/>
                      <a:pt x="383780" y="597906"/>
                    </a:cubicBezTo>
                    <a:cubicBezTo>
                      <a:pt x="391145" y="596336"/>
                      <a:pt x="398388" y="601031"/>
                      <a:pt x="399959" y="608392"/>
                    </a:cubicBezTo>
                    <a:cubicBezTo>
                      <a:pt x="401530" y="615753"/>
                      <a:pt x="396833" y="622993"/>
                      <a:pt x="389469" y="624563"/>
                    </a:cubicBezTo>
                    <a:cubicBezTo>
                      <a:pt x="389463" y="624564"/>
                      <a:pt x="389457" y="624566"/>
                      <a:pt x="389451" y="624567"/>
                    </a:cubicBezTo>
                    <a:cubicBezTo>
                      <a:pt x="358431" y="631104"/>
                      <a:pt x="328124" y="640652"/>
                      <a:pt x="298960" y="653075"/>
                    </a:cubicBezTo>
                    <a:cubicBezTo>
                      <a:pt x="292039" y="656041"/>
                      <a:pt x="284023" y="652837"/>
                      <a:pt x="281056" y="645919"/>
                    </a:cubicBezTo>
                    <a:cubicBezTo>
                      <a:pt x="279636" y="642606"/>
                      <a:pt x="279586" y="638866"/>
                      <a:pt x="280917" y="635516"/>
                    </a:cubicBezTo>
                    <a:close/>
                    <a:moveTo>
                      <a:pt x="34990" y="1401296"/>
                    </a:moveTo>
                    <a:cubicBezTo>
                      <a:pt x="36641" y="1397127"/>
                      <a:pt x="40239" y="1394037"/>
                      <a:pt x="44612" y="1393036"/>
                    </a:cubicBezTo>
                    <a:cubicBezTo>
                      <a:pt x="51951" y="1391351"/>
                      <a:pt x="59267" y="1395931"/>
                      <a:pt x="60953" y="1403266"/>
                    </a:cubicBezTo>
                    <a:cubicBezTo>
                      <a:pt x="67626" y="1432294"/>
                      <a:pt x="75404" y="1462400"/>
                      <a:pt x="84068" y="1492748"/>
                    </a:cubicBezTo>
                    <a:cubicBezTo>
                      <a:pt x="86134" y="1499986"/>
                      <a:pt x="81939" y="1507528"/>
                      <a:pt x="74698" y="1509594"/>
                    </a:cubicBezTo>
                    <a:cubicBezTo>
                      <a:pt x="67457" y="1511659"/>
                      <a:pt x="59913" y="1507466"/>
                      <a:pt x="57847" y="1500229"/>
                    </a:cubicBezTo>
                    <a:cubicBezTo>
                      <a:pt x="57847" y="1500229"/>
                      <a:pt x="57846" y="1500228"/>
                      <a:pt x="57846" y="1500227"/>
                    </a:cubicBezTo>
                    <a:cubicBezTo>
                      <a:pt x="49052" y="1469427"/>
                      <a:pt x="41157" y="1438856"/>
                      <a:pt x="34377" y="1409371"/>
                    </a:cubicBezTo>
                    <a:cubicBezTo>
                      <a:pt x="33754" y="1406680"/>
                      <a:pt x="33968" y="1403863"/>
                      <a:pt x="34990" y="1401296"/>
                    </a:cubicBezTo>
                    <a:close/>
                    <a:moveTo>
                      <a:pt x="470834" y="594563"/>
                    </a:moveTo>
                    <a:cubicBezTo>
                      <a:pt x="472838" y="589518"/>
                      <a:pt x="477645" y="586142"/>
                      <a:pt x="483073" y="585969"/>
                    </a:cubicBezTo>
                    <a:cubicBezTo>
                      <a:pt x="516440" y="584898"/>
                      <a:pt x="549838" y="586685"/>
                      <a:pt x="582900" y="591310"/>
                    </a:cubicBezTo>
                    <a:cubicBezTo>
                      <a:pt x="590357" y="592362"/>
                      <a:pt x="595548" y="599256"/>
                      <a:pt x="594497" y="606709"/>
                    </a:cubicBezTo>
                    <a:cubicBezTo>
                      <a:pt x="593445" y="614156"/>
                      <a:pt x="586558" y="619345"/>
                      <a:pt x="579106" y="618302"/>
                    </a:cubicBezTo>
                    <a:cubicBezTo>
                      <a:pt x="572377" y="617357"/>
                      <a:pt x="565618" y="616536"/>
                      <a:pt x="558830" y="615839"/>
                    </a:cubicBezTo>
                    <a:cubicBezTo>
                      <a:pt x="560415" y="647029"/>
                      <a:pt x="564965" y="677997"/>
                      <a:pt x="572419" y="708326"/>
                    </a:cubicBezTo>
                    <a:cubicBezTo>
                      <a:pt x="574247" y="715627"/>
                      <a:pt x="569808" y="723028"/>
                      <a:pt x="562503" y="724856"/>
                    </a:cubicBezTo>
                    <a:cubicBezTo>
                      <a:pt x="555198" y="726684"/>
                      <a:pt x="547794" y="722247"/>
                      <a:pt x="545965" y="714945"/>
                    </a:cubicBezTo>
                    <a:cubicBezTo>
                      <a:pt x="545956" y="714909"/>
                      <a:pt x="545947" y="714872"/>
                      <a:pt x="545938" y="714836"/>
                    </a:cubicBezTo>
                    <a:cubicBezTo>
                      <a:pt x="537951" y="682334"/>
                      <a:pt x="533123" y="649137"/>
                      <a:pt x="531522" y="615707"/>
                    </a:cubicBezTo>
                    <a:cubicBezTo>
                      <a:pt x="531489" y="615044"/>
                      <a:pt x="531506" y="614378"/>
                      <a:pt x="531570" y="613717"/>
                    </a:cubicBezTo>
                    <a:cubicBezTo>
                      <a:pt x="515719" y="612873"/>
                      <a:pt x="499811" y="612702"/>
                      <a:pt x="483948" y="613212"/>
                    </a:cubicBezTo>
                    <a:cubicBezTo>
                      <a:pt x="476418" y="613450"/>
                      <a:pt x="470121" y="607541"/>
                      <a:pt x="469883" y="600014"/>
                    </a:cubicBezTo>
                    <a:cubicBezTo>
                      <a:pt x="469824" y="598151"/>
                      <a:pt x="470148" y="596296"/>
                      <a:pt x="470834" y="594563"/>
                    </a:cubicBezTo>
                    <a:close/>
                    <a:moveTo>
                      <a:pt x="561840" y="418274"/>
                    </a:moveTo>
                    <a:cubicBezTo>
                      <a:pt x="564624" y="411280"/>
                      <a:pt x="572552" y="407867"/>
                      <a:pt x="579549" y="410649"/>
                    </a:cubicBezTo>
                    <a:cubicBezTo>
                      <a:pt x="586434" y="413387"/>
                      <a:pt x="589871" y="421121"/>
                      <a:pt x="587287" y="428064"/>
                    </a:cubicBezTo>
                    <a:cubicBezTo>
                      <a:pt x="576271" y="457726"/>
                      <a:pt x="568327" y="488439"/>
                      <a:pt x="563579" y="519721"/>
                    </a:cubicBezTo>
                    <a:cubicBezTo>
                      <a:pt x="562462" y="527164"/>
                      <a:pt x="555519" y="532292"/>
                      <a:pt x="548072" y="531175"/>
                    </a:cubicBezTo>
                    <a:cubicBezTo>
                      <a:pt x="540626" y="530058"/>
                      <a:pt x="535495" y="523118"/>
                      <a:pt x="536613" y="515675"/>
                    </a:cubicBezTo>
                    <a:cubicBezTo>
                      <a:pt x="536616" y="515660"/>
                      <a:pt x="536618" y="515645"/>
                      <a:pt x="536620" y="515630"/>
                    </a:cubicBezTo>
                    <a:cubicBezTo>
                      <a:pt x="541649" y="482501"/>
                      <a:pt x="550062" y="449975"/>
                      <a:pt x="561729" y="418561"/>
                    </a:cubicBezTo>
                    <a:close/>
                    <a:moveTo>
                      <a:pt x="604990" y="330887"/>
                    </a:moveTo>
                    <a:cubicBezTo>
                      <a:pt x="605296" y="330116"/>
                      <a:pt x="605672" y="329374"/>
                      <a:pt x="606112" y="328672"/>
                    </a:cubicBezTo>
                    <a:cubicBezTo>
                      <a:pt x="623918" y="300380"/>
                      <a:pt x="644347" y="273825"/>
                      <a:pt x="667132" y="249361"/>
                    </a:cubicBezTo>
                    <a:cubicBezTo>
                      <a:pt x="672263" y="243852"/>
                      <a:pt x="680890" y="243544"/>
                      <a:pt x="686401" y="248674"/>
                    </a:cubicBezTo>
                    <a:cubicBezTo>
                      <a:pt x="691900" y="253791"/>
                      <a:pt x="692221" y="262390"/>
                      <a:pt x="687119" y="267902"/>
                    </a:cubicBezTo>
                    <a:cubicBezTo>
                      <a:pt x="665501" y="291110"/>
                      <a:pt x="646117" y="316300"/>
                      <a:pt x="629222" y="343140"/>
                    </a:cubicBezTo>
                    <a:cubicBezTo>
                      <a:pt x="625225" y="349519"/>
                      <a:pt x="616811" y="351451"/>
                      <a:pt x="610429" y="347456"/>
                    </a:cubicBezTo>
                    <a:cubicBezTo>
                      <a:pt x="604856" y="343967"/>
                      <a:pt x="602568" y="336998"/>
                      <a:pt x="604990" y="330887"/>
                    </a:cubicBezTo>
                    <a:close/>
                    <a:moveTo>
                      <a:pt x="736616" y="187948"/>
                    </a:moveTo>
                    <a:cubicBezTo>
                      <a:pt x="737516" y="185683"/>
                      <a:pt x="739010" y="183702"/>
                      <a:pt x="740940" y="182214"/>
                    </a:cubicBezTo>
                    <a:cubicBezTo>
                      <a:pt x="767243" y="161975"/>
                      <a:pt x="794897" y="143555"/>
                      <a:pt x="823710" y="127080"/>
                    </a:cubicBezTo>
                    <a:cubicBezTo>
                      <a:pt x="830240" y="123331"/>
                      <a:pt x="838573" y="125583"/>
                      <a:pt x="842324" y="132109"/>
                    </a:cubicBezTo>
                    <a:cubicBezTo>
                      <a:pt x="846075" y="138636"/>
                      <a:pt x="843822" y="146966"/>
                      <a:pt x="837293" y="150715"/>
                    </a:cubicBezTo>
                    <a:cubicBezTo>
                      <a:pt x="809561" y="166569"/>
                      <a:pt x="782943" y="184296"/>
                      <a:pt x="757627" y="203773"/>
                    </a:cubicBezTo>
                    <a:cubicBezTo>
                      <a:pt x="751669" y="208378"/>
                      <a:pt x="743104" y="207284"/>
                      <a:pt x="738497" y="201328"/>
                    </a:cubicBezTo>
                    <a:cubicBezTo>
                      <a:pt x="735547" y="197514"/>
                      <a:pt x="734832" y="192427"/>
                      <a:pt x="736616" y="187948"/>
                    </a:cubicBezTo>
                    <a:close/>
                    <a:moveTo>
                      <a:pt x="579217" y="798440"/>
                    </a:moveTo>
                    <a:cubicBezTo>
                      <a:pt x="581999" y="791445"/>
                      <a:pt x="589926" y="788030"/>
                      <a:pt x="596924" y="790810"/>
                    </a:cubicBezTo>
                    <a:cubicBezTo>
                      <a:pt x="600108" y="792075"/>
                      <a:pt x="602698" y="794492"/>
                      <a:pt x="604180" y="797580"/>
                    </a:cubicBezTo>
                    <a:cubicBezTo>
                      <a:pt x="617479" y="826007"/>
                      <a:pt x="634579" y="852496"/>
                      <a:pt x="655012" y="876322"/>
                    </a:cubicBezTo>
                    <a:cubicBezTo>
                      <a:pt x="659975" y="881982"/>
                      <a:pt x="659408" y="890593"/>
                      <a:pt x="653745" y="895555"/>
                    </a:cubicBezTo>
                    <a:cubicBezTo>
                      <a:pt x="648082" y="900516"/>
                      <a:pt x="639468" y="899949"/>
                      <a:pt x="634504" y="894289"/>
                    </a:cubicBezTo>
                    <a:cubicBezTo>
                      <a:pt x="612436" y="868599"/>
                      <a:pt x="593963" y="840031"/>
                      <a:pt x="579593" y="809369"/>
                    </a:cubicBezTo>
                    <a:cubicBezTo>
                      <a:pt x="577943" y="805939"/>
                      <a:pt x="577807" y="801975"/>
                      <a:pt x="579217" y="798440"/>
                    </a:cubicBezTo>
                    <a:close/>
                    <a:moveTo>
                      <a:pt x="663360" y="622098"/>
                    </a:moveTo>
                    <a:cubicBezTo>
                      <a:pt x="666045" y="615358"/>
                      <a:pt x="673542" y="611902"/>
                      <a:pt x="680413" y="614237"/>
                    </a:cubicBezTo>
                    <a:cubicBezTo>
                      <a:pt x="687922" y="616787"/>
                      <a:pt x="695395" y="619536"/>
                      <a:pt x="702626" y="622408"/>
                    </a:cubicBezTo>
                    <a:cubicBezTo>
                      <a:pt x="726687" y="631831"/>
                      <a:pt x="749754" y="643616"/>
                      <a:pt x="771489" y="657588"/>
                    </a:cubicBezTo>
                    <a:cubicBezTo>
                      <a:pt x="777799" y="661696"/>
                      <a:pt x="779583" y="670140"/>
                      <a:pt x="775473" y="676447"/>
                    </a:cubicBezTo>
                    <a:cubicBezTo>
                      <a:pt x="771363" y="682754"/>
                      <a:pt x="762916" y="684537"/>
                      <a:pt x="756606" y="680429"/>
                    </a:cubicBezTo>
                    <a:cubicBezTo>
                      <a:pt x="736390" y="667443"/>
                      <a:pt x="714935" y="656492"/>
                      <a:pt x="692556" y="647739"/>
                    </a:cubicBezTo>
                    <a:cubicBezTo>
                      <a:pt x="685752" y="645036"/>
                      <a:pt x="678715" y="642449"/>
                      <a:pt x="671640" y="640044"/>
                    </a:cubicBezTo>
                    <a:cubicBezTo>
                      <a:pt x="664511" y="637623"/>
                      <a:pt x="660695" y="629883"/>
                      <a:pt x="663117" y="622756"/>
                    </a:cubicBezTo>
                    <a:cubicBezTo>
                      <a:pt x="663117" y="622756"/>
                      <a:pt x="663117" y="622756"/>
                      <a:pt x="663117" y="622756"/>
                    </a:cubicBezTo>
                    <a:cubicBezTo>
                      <a:pt x="663193" y="622532"/>
                      <a:pt x="663273" y="622314"/>
                      <a:pt x="663360" y="622098"/>
                    </a:cubicBezTo>
                    <a:close/>
                    <a:moveTo>
                      <a:pt x="905161" y="90253"/>
                    </a:moveTo>
                    <a:cubicBezTo>
                      <a:pt x="906489" y="86899"/>
                      <a:pt x="909097" y="84211"/>
                      <a:pt x="912410" y="82780"/>
                    </a:cubicBezTo>
                    <a:cubicBezTo>
                      <a:pt x="941565" y="70150"/>
                      <a:pt x="972689" y="58388"/>
                      <a:pt x="1004916" y="47823"/>
                    </a:cubicBezTo>
                    <a:cubicBezTo>
                      <a:pt x="1012071" y="45477"/>
                      <a:pt x="1019774" y="49373"/>
                      <a:pt x="1022121" y="56524"/>
                    </a:cubicBezTo>
                    <a:cubicBezTo>
                      <a:pt x="1024468" y="63676"/>
                      <a:pt x="1020571" y="71375"/>
                      <a:pt x="1013416" y="73721"/>
                    </a:cubicBezTo>
                    <a:cubicBezTo>
                      <a:pt x="981980" y="84028"/>
                      <a:pt x="951645" y="95490"/>
                      <a:pt x="923253" y="107790"/>
                    </a:cubicBezTo>
                    <a:cubicBezTo>
                      <a:pt x="916343" y="110783"/>
                      <a:pt x="908315" y="107609"/>
                      <a:pt x="905321" y="100702"/>
                    </a:cubicBezTo>
                    <a:cubicBezTo>
                      <a:pt x="903881" y="97378"/>
                      <a:pt x="903824" y="93619"/>
                      <a:pt x="905161" y="90253"/>
                    </a:cubicBezTo>
                    <a:close/>
                    <a:moveTo>
                      <a:pt x="710842" y="935903"/>
                    </a:moveTo>
                    <a:cubicBezTo>
                      <a:pt x="713449" y="929368"/>
                      <a:pt x="720604" y="925890"/>
                      <a:pt x="727356" y="927876"/>
                    </a:cubicBezTo>
                    <a:cubicBezTo>
                      <a:pt x="755760" y="936229"/>
                      <a:pt x="781040" y="929035"/>
                      <a:pt x="802492" y="906490"/>
                    </a:cubicBezTo>
                    <a:cubicBezTo>
                      <a:pt x="807682" y="901036"/>
                      <a:pt x="816312" y="900820"/>
                      <a:pt x="821768" y="906007"/>
                    </a:cubicBezTo>
                    <a:cubicBezTo>
                      <a:pt x="827225" y="911194"/>
                      <a:pt x="827441" y="919821"/>
                      <a:pt x="822252" y="925275"/>
                    </a:cubicBezTo>
                    <a:cubicBezTo>
                      <a:pt x="793592" y="955392"/>
                      <a:pt x="758116" y="965335"/>
                      <a:pt x="719660" y="954025"/>
                    </a:cubicBezTo>
                    <a:cubicBezTo>
                      <a:pt x="712436" y="951901"/>
                      <a:pt x="708303" y="944325"/>
                      <a:pt x="710428" y="937105"/>
                    </a:cubicBezTo>
                    <a:cubicBezTo>
                      <a:pt x="710428" y="937104"/>
                      <a:pt x="710428" y="937104"/>
                      <a:pt x="710428" y="937104"/>
                    </a:cubicBezTo>
                    <a:cubicBezTo>
                      <a:pt x="710549" y="936694"/>
                      <a:pt x="710687" y="936293"/>
                      <a:pt x="710842" y="935903"/>
                    </a:cubicBezTo>
                    <a:close/>
                    <a:moveTo>
                      <a:pt x="1090404" y="28983"/>
                    </a:moveTo>
                    <a:cubicBezTo>
                      <a:pt x="1092028" y="24881"/>
                      <a:pt x="1095540" y="21820"/>
                      <a:pt x="1099827" y="20772"/>
                    </a:cubicBezTo>
                    <a:cubicBezTo>
                      <a:pt x="1130676" y="13195"/>
                      <a:pt x="1163110" y="6338"/>
                      <a:pt x="1196228" y="392"/>
                    </a:cubicBezTo>
                    <a:cubicBezTo>
                      <a:pt x="1203645" y="-910"/>
                      <a:pt x="1210713" y="4044"/>
                      <a:pt x="1212015" y="11458"/>
                    </a:cubicBezTo>
                    <a:cubicBezTo>
                      <a:pt x="1213311" y="18831"/>
                      <a:pt x="1208414" y="25869"/>
                      <a:pt x="1201048" y="27220"/>
                    </a:cubicBezTo>
                    <a:cubicBezTo>
                      <a:pt x="1168494" y="33063"/>
                      <a:pt x="1136628" y="39799"/>
                      <a:pt x="1106335" y="47239"/>
                    </a:cubicBezTo>
                    <a:cubicBezTo>
                      <a:pt x="1099022" y="49036"/>
                      <a:pt x="1091637" y="44567"/>
                      <a:pt x="1089839" y="37257"/>
                    </a:cubicBezTo>
                    <a:cubicBezTo>
                      <a:pt x="1089163" y="34507"/>
                      <a:pt x="1089361" y="31615"/>
                      <a:pt x="1090404" y="28983"/>
                    </a:cubicBezTo>
                    <a:close/>
                    <a:moveTo>
                      <a:pt x="821122" y="731297"/>
                    </a:moveTo>
                    <a:cubicBezTo>
                      <a:pt x="823909" y="724304"/>
                      <a:pt x="831839" y="720894"/>
                      <a:pt x="838835" y="723680"/>
                    </a:cubicBezTo>
                    <a:cubicBezTo>
                      <a:pt x="841500" y="724741"/>
                      <a:pt x="843762" y="726615"/>
                      <a:pt x="845300" y="729035"/>
                    </a:cubicBezTo>
                    <a:cubicBezTo>
                      <a:pt x="865372" y="759162"/>
                      <a:pt x="873541" y="795664"/>
                      <a:pt x="868223" y="831468"/>
                    </a:cubicBezTo>
                    <a:cubicBezTo>
                      <a:pt x="867110" y="838912"/>
                      <a:pt x="860170" y="844045"/>
                      <a:pt x="852723" y="842932"/>
                    </a:cubicBezTo>
                    <a:cubicBezTo>
                      <a:pt x="845275" y="841819"/>
                      <a:pt x="840141" y="834883"/>
                      <a:pt x="841254" y="827438"/>
                    </a:cubicBezTo>
                    <a:cubicBezTo>
                      <a:pt x="841255" y="827428"/>
                      <a:pt x="841257" y="827418"/>
                      <a:pt x="841259" y="827408"/>
                    </a:cubicBezTo>
                    <a:cubicBezTo>
                      <a:pt x="845527" y="798102"/>
                      <a:pt x="838764" y="768254"/>
                      <a:pt x="822280" y="743646"/>
                    </a:cubicBezTo>
                    <a:cubicBezTo>
                      <a:pt x="819931" y="739954"/>
                      <a:pt x="819500" y="735360"/>
                      <a:pt x="821122" y="7312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2276430" y="2868093"/>
                <a:ext cx="144434" cy="153119"/>
              </a:xfrm>
              <a:custGeom>
                <a:avLst/>
                <a:gdLst/>
                <a:ahLst/>
                <a:cxnLst/>
                <a:rect l="l" t="t" r="r" b="b"/>
                <a:pathLst>
                  <a:path w="144434" h="153119" extrusionOk="0">
                    <a:moveTo>
                      <a:pt x="0" y="0"/>
                    </a:moveTo>
                    <a:lnTo>
                      <a:pt x="144435" y="56140"/>
                    </a:lnTo>
                    <a:lnTo>
                      <a:pt x="23579" y="153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31"/>
            <p:cNvGrpSpPr/>
            <p:nvPr/>
          </p:nvGrpSpPr>
          <p:grpSpPr>
            <a:xfrm rot="-8298219">
              <a:off x="7536959" y="1599679"/>
              <a:ext cx="2987439" cy="2245090"/>
              <a:chOff x="2928576" y="0"/>
              <a:chExt cx="2987361" cy="2245032"/>
            </a:xfrm>
          </p:grpSpPr>
          <p:sp>
            <p:nvSpPr>
              <p:cNvPr id="394" name="Google Shape;394;p31"/>
              <p:cNvSpPr/>
              <p:nvPr/>
            </p:nvSpPr>
            <p:spPr>
              <a:xfrm>
                <a:off x="5825274" y="2079638"/>
                <a:ext cx="27165" cy="68669"/>
              </a:xfrm>
              <a:custGeom>
                <a:avLst/>
                <a:gdLst/>
                <a:ahLst/>
                <a:cxnLst/>
                <a:rect l="l" t="t" r="r" b="b"/>
                <a:pathLst>
                  <a:path w="27165" h="68669" extrusionOk="0">
                    <a:moveTo>
                      <a:pt x="12307" y="68533"/>
                    </a:moveTo>
                    <a:cubicBezTo>
                      <a:pt x="18940" y="70068"/>
                      <a:pt x="25561" y="65938"/>
                      <a:pt x="27097" y="59308"/>
                    </a:cubicBezTo>
                    <a:cubicBezTo>
                      <a:pt x="27318" y="58351"/>
                      <a:pt x="27425" y="57370"/>
                      <a:pt x="27414" y="56388"/>
                    </a:cubicBezTo>
                    <a:cubicBezTo>
                      <a:pt x="27228" y="41368"/>
                      <a:pt x="26355" y="26184"/>
                      <a:pt x="24818" y="11258"/>
                    </a:cubicBezTo>
                    <a:cubicBezTo>
                      <a:pt x="24134" y="4494"/>
                      <a:pt x="18094" y="-436"/>
                      <a:pt x="11327" y="247"/>
                    </a:cubicBezTo>
                    <a:cubicBezTo>
                      <a:pt x="4560" y="931"/>
                      <a:pt x="-371" y="6968"/>
                      <a:pt x="312" y="13732"/>
                    </a:cubicBezTo>
                    <a:cubicBezTo>
                      <a:pt x="314" y="13747"/>
                      <a:pt x="316" y="13762"/>
                      <a:pt x="317" y="13776"/>
                    </a:cubicBezTo>
                    <a:cubicBezTo>
                      <a:pt x="1777" y="27970"/>
                      <a:pt x="2608" y="42409"/>
                      <a:pt x="2785" y="56693"/>
                    </a:cubicBezTo>
                    <a:cubicBezTo>
                      <a:pt x="2855" y="62359"/>
                      <a:pt x="6785" y="67246"/>
                      <a:pt x="12307" y="685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2942024" y="131258"/>
                <a:ext cx="2890745" cy="1885233"/>
              </a:xfrm>
              <a:custGeom>
                <a:avLst/>
                <a:gdLst/>
                <a:ahLst/>
                <a:cxnLst/>
                <a:rect l="l" t="t" r="r" b="b"/>
                <a:pathLst>
                  <a:path w="2890745" h="1885233" extrusionOk="0">
                    <a:moveTo>
                      <a:pt x="2875908" y="1885099"/>
                    </a:moveTo>
                    <a:cubicBezTo>
                      <a:pt x="2882537" y="1886628"/>
                      <a:pt x="2889150" y="1882495"/>
                      <a:pt x="2890679" y="1875869"/>
                    </a:cubicBezTo>
                    <a:cubicBezTo>
                      <a:pt x="2891150" y="1873829"/>
                      <a:pt x="2891093" y="1871703"/>
                      <a:pt x="2890513" y="1869691"/>
                    </a:cubicBezTo>
                    <a:cubicBezTo>
                      <a:pt x="2882037" y="1840564"/>
                      <a:pt x="2871268" y="1812153"/>
                      <a:pt x="2858308" y="1784724"/>
                    </a:cubicBezTo>
                    <a:cubicBezTo>
                      <a:pt x="2855406" y="1778575"/>
                      <a:pt x="2848066" y="1775943"/>
                      <a:pt x="2841915" y="1778844"/>
                    </a:cubicBezTo>
                    <a:cubicBezTo>
                      <a:pt x="2835775" y="1781740"/>
                      <a:pt x="2833137" y="1789057"/>
                      <a:pt x="2836018" y="1795201"/>
                    </a:cubicBezTo>
                    <a:cubicBezTo>
                      <a:pt x="2848424" y="1821451"/>
                      <a:pt x="2858732" y="1848640"/>
                      <a:pt x="2866847" y="1876515"/>
                    </a:cubicBezTo>
                    <a:cubicBezTo>
                      <a:pt x="2868085" y="1880809"/>
                      <a:pt x="2871552" y="1884094"/>
                      <a:pt x="2875908" y="1885100"/>
                    </a:cubicBezTo>
                    <a:close/>
                    <a:moveTo>
                      <a:pt x="2800959" y="1724087"/>
                    </a:moveTo>
                    <a:cubicBezTo>
                      <a:pt x="2807585" y="1725623"/>
                      <a:pt x="2814202" y="1721500"/>
                      <a:pt x="2815739" y="1714877"/>
                    </a:cubicBezTo>
                    <a:cubicBezTo>
                      <a:pt x="2816492" y="1711632"/>
                      <a:pt x="2815897" y="1708221"/>
                      <a:pt x="2814091" y="1705421"/>
                    </a:cubicBezTo>
                    <a:cubicBezTo>
                      <a:pt x="2797632" y="1680044"/>
                      <a:pt x="2779816" y="1655573"/>
                      <a:pt x="2760720" y="1632114"/>
                    </a:cubicBezTo>
                    <a:cubicBezTo>
                      <a:pt x="2756430" y="1626838"/>
                      <a:pt x="2748673" y="1626038"/>
                      <a:pt x="2743395" y="1630327"/>
                    </a:cubicBezTo>
                    <a:cubicBezTo>
                      <a:pt x="2738127" y="1634607"/>
                      <a:pt x="2737318" y="1642342"/>
                      <a:pt x="2741587" y="1647619"/>
                    </a:cubicBezTo>
                    <a:cubicBezTo>
                      <a:pt x="2760122" y="1670389"/>
                      <a:pt x="2777416" y="1694140"/>
                      <a:pt x="2793395" y="1718769"/>
                    </a:cubicBezTo>
                    <a:cubicBezTo>
                      <a:pt x="2795126" y="1721460"/>
                      <a:pt x="2797841" y="1723368"/>
                      <a:pt x="2800959" y="1724087"/>
                    </a:cubicBezTo>
                    <a:close/>
                    <a:moveTo>
                      <a:pt x="2688917" y="1584978"/>
                    </a:moveTo>
                    <a:cubicBezTo>
                      <a:pt x="2695542" y="1586519"/>
                      <a:pt x="2702162" y="1582400"/>
                      <a:pt x="2703705" y="1575778"/>
                    </a:cubicBezTo>
                    <a:cubicBezTo>
                      <a:pt x="2704652" y="1571709"/>
                      <a:pt x="2703470" y="1567437"/>
                      <a:pt x="2700566" y="1564433"/>
                    </a:cubicBezTo>
                    <a:cubicBezTo>
                      <a:pt x="2680440" y="1543612"/>
                      <a:pt x="2658516" y="1522518"/>
                      <a:pt x="2635405" y="1501737"/>
                    </a:cubicBezTo>
                    <a:cubicBezTo>
                      <a:pt x="2630344" y="1497195"/>
                      <a:pt x="2622557" y="1497614"/>
                      <a:pt x="2618013" y="1502673"/>
                    </a:cubicBezTo>
                    <a:cubicBezTo>
                      <a:pt x="2613474" y="1507725"/>
                      <a:pt x="2613885" y="1515496"/>
                      <a:pt x="2618932" y="1520042"/>
                    </a:cubicBezTo>
                    <a:cubicBezTo>
                      <a:pt x="2641618" y="1540440"/>
                      <a:pt x="2663124" y="1561132"/>
                      <a:pt x="2682854" y="1581541"/>
                    </a:cubicBezTo>
                    <a:cubicBezTo>
                      <a:pt x="2684499" y="1583249"/>
                      <a:pt x="2686606" y="1584443"/>
                      <a:pt x="2688917" y="1584978"/>
                    </a:cubicBezTo>
                    <a:close/>
                    <a:moveTo>
                      <a:pt x="2556009" y="1464942"/>
                    </a:moveTo>
                    <a:cubicBezTo>
                      <a:pt x="2562635" y="1466482"/>
                      <a:pt x="2569255" y="1462361"/>
                      <a:pt x="2570795" y="1455738"/>
                    </a:cubicBezTo>
                    <a:cubicBezTo>
                      <a:pt x="2571868" y="1451126"/>
                      <a:pt x="2570200" y="1446308"/>
                      <a:pt x="2566504" y="1443346"/>
                    </a:cubicBezTo>
                    <a:cubicBezTo>
                      <a:pt x="2543877" y="1425211"/>
                      <a:pt x="2519741" y="1406801"/>
                      <a:pt x="2494764" y="1388626"/>
                    </a:cubicBezTo>
                    <a:cubicBezTo>
                      <a:pt x="2489265" y="1384625"/>
                      <a:pt x="2481562" y="1385837"/>
                      <a:pt x="2477559" y="1391333"/>
                    </a:cubicBezTo>
                    <a:cubicBezTo>
                      <a:pt x="2473556" y="1396829"/>
                      <a:pt x="2474768" y="1404529"/>
                      <a:pt x="2480267" y="1408530"/>
                    </a:cubicBezTo>
                    <a:cubicBezTo>
                      <a:pt x="2504936" y="1426482"/>
                      <a:pt x="2528766" y="1444658"/>
                      <a:pt x="2551097" y="1462553"/>
                    </a:cubicBezTo>
                    <a:cubicBezTo>
                      <a:pt x="2552534" y="1463709"/>
                      <a:pt x="2554213" y="1464526"/>
                      <a:pt x="2556009" y="1464943"/>
                    </a:cubicBezTo>
                    <a:close/>
                    <a:moveTo>
                      <a:pt x="2411187" y="1359258"/>
                    </a:moveTo>
                    <a:cubicBezTo>
                      <a:pt x="2417814" y="1360794"/>
                      <a:pt x="2424431" y="1356669"/>
                      <a:pt x="2425968" y="1350045"/>
                    </a:cubicBezTo>
                    <a:cubicBezTo>
                      <a:pt x="2427123" y="1345064"/>
                      <a:pt x="2425078" y="1339888"/>
                      <a:pt x="2420830" y="1337040"/>
                    </a:cubicBezTo>
                    <a:cubicBezTo>
                      <a:pt x="2396720" y="1320880"/>
                      <a:pt x="2371266" y="1304424"/>
                      <a:pt x="2345175" y="1288131"/>
                    </a:cubicBezTo>
                    <a:cubicBezTo>
                      <a:pt x="2339406" y="1284528"/>
                      <a:pt x="2331808" y="1286283"/>
                      <a:pt x="2328205" y="1292049"/>
                    </a:cubicBezTo>
                    <a:cubicBezTo>
                      <a:pt x="2324601" y="1297815"/>
                      <a:pt x="2326356" y="1305409"/>
                      <a:pt x="2332125" y="1309011"/>
                    </a:cubicBezTo>
                    <a:cubicBezTo>
                      <a:pt x="2357992" y="1325165"/>
                      <a:pt x="2383222" y="1341475"/>
                      <a:pt x="2407113" y="1357488"/>
                    </a:cubicBezTo>
                    <a:cubicBezTo>
                      <a:pt x="2408351" y="1358321"/>
                      <a:pt x="2409732" y="1358921"/>
                      <a:pt x="2411187" y="1359258"/>
                    </a:cubicBezTo>
                    <a:close/>
                    <a:moveTo>
                      <a:pt x="2259131" y="1264125"/>
                    </a:moveTo>
                    <a:cubicBezTo>
                      <a:pt x="2265759" y="1265658"/>
                      <a:pt x="2272375" y="1261531"/>
                      <a:pt x="2273908" y="1254906"/>
                    </a:cubicBezTo>
                    <a:cubicBezTo>
                      <a:pt x="2275122" y="1249664"/>
                      <a:pt x="2272789" y="1244242"/>
                      <a:pt x="2268149" y="1241516"/>
                    </a:cubicBezTo>
                    <a:cubicBezTo>
                      <a:pt x="2243098" y="1226804"/>
                      <a:pt x="2216809" y="1211782"/>
                      <a:pt x="2190014" y="1196869"/>
                    </a:cubicBezTo>
                    <a:cubicBezTo>
                      <a:pt x="2184067" y="1193569"/>
                      <a:pt x="2176570" y="1195713"/>
                      <a:pt x="2173269" y="1201657"/>
                    </a:cubicBezTo>
                    <a:cubicBezTo>
                      <a:pt x="2169973" y="1207591"/>
                      <a:pt x="2172104" y="1215071"/>
                      <a:pt x="2178032" y="1218380"/>
                    </a:cubicBezTo>
                    <a:cubicBezTo>
                      <a:pt x="2204661" y="1233202"/>
                      <a:pt x="2230783" y="1248128"/>
                      <a:pt x="2255672" y="1262743"/>
                    </a:cubicBezTo>
                    <a:cubicBezTo>
                      <a:pt x="2256748" y="1263377"/>
                      <a:pt x="2257915" y="1263843"/>
                      <a:pt x="2259131" y="1264125"/>
                    </a:cubicBezTo>
                    <a:close/>
                    <a:moveTo>
                      <a:pt x="2102424" y="1176788"/>
                    </a:moveTo>
                    <a:cubicBezTo>
                      <a:pt x="2109052" y="1178319"/>
                      <a:pt x="2115666" y="1174189"/>
                      <a:pt x="2117198" y="1167564"/>
                    </a:cubicBezTo>
                    <a:cubicBezTo>
                      <a:pt x="2118454" y="1162133"/>
                      <a:pt x="2115902" y="1156536"/>
                      <a:pt x="2110977" y="1153920"/>
                    </a:cubicBezTo>
                    <a:cubicBezTo>
                      <a:pt x="2085317" y="1140293"/>
                      <a:pt x="2058477" y="1126335"/>
                      <a:pt x="2031202" y="1112432"/>
                    </a:cubicBezTo>
                    <a:cubicBezTo>
                      <a:pt x="2025142" y="1109344"/>
                      <a:pt x="2017725" y="1111750"/>
                      <a:pt x="2014635" y="1117807"/>
                    </a:cubicBezTo>
                    <a:cubicBezTo>
                      <a:pt x="2011545" y="1123863"/>
                      <a:pt x="2013953" y="1131277"/>
                      <a:pt x="2020012" y="1134366"/>
                    </a:cubicBezTo>
                    <a:cubicBezTo>
                      <a:pt x="2047165" y="1148205"/>
                      <a:pt x="2073881" y="1162100"/>
                      <a:pt x="2099420" y="1175663"/>
                    </a:cubicBezTo>
                    <a:cubicBezTo>
                      <a:pt x="2100368" y="1176167"/>
                      <a:pt x="2101378" y="1176545"/>
                      <a:pt x="2102424" y="1176788"/>
                    </a:cubicBezTo>
                    <a:close/>
                    <a:moveTo>
                      <a:pt x="1942605" y="1095248"/>
                    </a:moveTo>
                    <a:cubicBezTo>
                      <a:pt x="1949234" y="1096777"/>
                      <a:pt x="1955848" y="1092646"/>
                      <a:pt x="1957378" y="1086021"/>
                    </a:cubicBezTo>
                    <a:cubicBezTo>
                      <a:pt x="1958664" y="1080451"/>
                      <a:pt x="1955946" y="1074730"/>
                      <a:pt x="1950815" y="1072205"/>
                    </a:cubicBezTo>
                    <a:cubicBezTo>
                      <a:pt x="1924751" y="1059388"/>
                      <a:pt x="1897534" y="1046216"/>
                      <a:pt x="1869924" y="1033055"/>
                    </a:cubicBezTo>
                    <a:cubicBezTo>
                      <a:pt x="1863786" y="1030126"/>
                      <a:pt x="1856434" y="1032726"/>
                      <a:pt x="1853504" y="1038861"/>
                    </a:cubicBezTo>
                    <a:cubicBezTo>
                      <a:pt x="1850573" y="1044997"/>
                      <a:pt x="1853174" y="1052346"/>
                      <a:pt x="1859312" y="1055275"/>
                    </a:cubicBezTo>
                    <a:cubicBezTo>
                      <a:pt x="1859316" y="1055276"/>
                      <a:pt x="1859320" y="1055278"/>
                      <a:pt x="1859323" y="1055280"/>
                    </a:cubicBezTo>
                    <a:cubicBezTo>
                      <a:pt x="1886843" y="1068397"/>
                      <a:pt x="1913967" y="1081524"/>
                      <a:pt x="1939943" y="1094297"/>
                    </a:cubicBezTo>
                    <a:cubicBezTo>
                      <a:pt x="1940791" y="1094715"/>
                      <a:pt x="1941685" y="1095034"/>
                      <a:pt x="1942605" y="1095248"/>
                    </a:cubicBezTo>
                    <a:close/>
                    <a:moveTo>
                      <a:pt x="1780664" y="1017990"/>
                    </a:moveTo>
                    <a:cubicBezTo>
                      <a:pt x="1787293" y="1019519"/>
                      <a:pt x="1793906" y="1015387"/>
                      <a:pt x="1795435" y="1008761"/>
                    </a:cubicBezTo>
                    <a:cubicBezTo>
                      <a:pt x="1796744" y="1003090"/>
                      <a:pt x="1793901" y="997278"/>
                      <a:pt x="1788621" y="994827"/>
                    </a:cubicBezTo>
                    <a:cubicBezTo>
                      <a:pt x="1762464" y="982688"/>
                      <a:pt x="1734996" y="970089"/>
                      <a:pt x="1706980" y="957379"/>
                    </a:cubicBezTo>
                    <a:cubicBezTo>
                      <a:pt x="1700791" y="954559"/>
                      <a:pt x="1693487" y="957288"/>
                      <a:pt x="1690666" y="963474"/>
                    </a:cubicBezTo>
                    <a:cubicBezTo>
                      <a:pt x="1687844" y="969660"/>
                      <a:pt x="1690574" y="976961"/>
                      <a:pt x="1696763" y="979781"/>
                    </a:cubicBezTo>
                    <a:cubicBezTo>
                      <a:pt x="1696775" y="979787"/>
                      <a:pt x="1696787" y="979792"/>
                      <a:pt x="1696799" y="979798"/>
                    </a:cubicBezTo>
                    <a:cubicBezTo>
                      <a:pt x="1724751" y="992479"/>
                      <a:pt x="1752155" y="1005049"/>
                      <a:pt x="1778248" y="1017158"/>
                    </a:cubicBezTo>
                    <a:cubicBezTo>
                      <a:pt x="1779023" y="1017518"/>
                      <a:pt x="1779832" y="1017797"/>
                      <a:pt x="1780664" y="1017990"/>
                    </a:cubicBezTo>
                    <a:close/>
                    <a:moveTo>
                      <a:pt x="1617452" y="943895"/>
                    </a:moveTo>
                    <a:cubicBezTo>
                      <a:pt x="1624080" y="945423"/>
                      <a:pt x="1630693" y="941291"/>
                      <a:pt x="1632221" y="934666"/>
                    </a:cubicBezTo>
                    <a:cubicBezTo>
                      <a:pt x="1633546" y="928925"/>
                      <a:pt x="1630616" y="923050"/>
                      <a:pt x="1625232" y="920653"/>
                    </a:cubicBezTo>
                    <a:cubicBezTo>
                      <a:pt x="1599173" y="909051"/>
                      <a:pt x="1571533" y="896842"/>
                      <a:pt x="1543081" y="884364"/>
                    </a:cubicBezTo>
                    <a:cubicBezTo>
                      <a:pt x="1536852" y="881632"/>
                      <a:pt x="1529587" y="884464"/>
                      <a:pt x="1526854" y="890690"/>
                    </a:cubicBezTo>
                    <a:cubicBezTo>
                      <a:pt x="1524121" y="896916"/>
                      <a:pt x="1526955" y="904178"/>
                      <a:pt x="1533183" y="906910"/>
                    </a:cubicBezTo>
                    <a:cubicBezTo>
                      <a:pt x="1561596" y="919369"/>
                      <a:pt x="1589193" y="931560"/>
                      <a:pt x="1615211" y="943143"/>
                    </a:cubicBezTo>
                    <a:cubicBezTo>
                      <a:pt x="1615932" y="943465"/>
                      <a:pt x="1616682" y="943717"/>
                      <a:pt x="1617452" y="943895"/>
                    </a:cubicBezTo>
                    <a:close/>
                    <a:moveTo>
                      <a:pt x="1452902" y="871690"/>
                    </a:moveTo>
                    <a:cubicBezTo>
                      <a:pt x="1459531" y="873218"/>
                      <a:pt x="1466143" y="869085"/>
                      <a:pt x="1467672" y="862459"/>
                    </a:cubicBezTo>
                    <a:cubicBezTo>
                      <a:pt x="1469006" y="856674"/>
                      <a:pt x="1466020" y="850761"/>
                      <a:pt x="1460572" y="848398"/>
                    </a:cubicBezTo>
                    <a:cubicBezTo>
                      <a:pt x="1433094" y="836486"/>
                      <a:pt x="1405626" y="824627"/>
                      <a:pt x="1378169" y="812823"/>
                    </a:cubicBezTo>
                    <a:cubicBezTo>
                      <a:pt x="1371921" y="810135"/>
                      <a:pt x="1364677" y="813019"/>
                      <a:pt x="1361988" y="819264"/>
                    </a:cubicBezTo>
                    <a:cubicBezTo>
                      <a:pt x="1359299" y="825509"/>
                      <a:pt x="1362184" y="832751"/>
                      <a:pt x="1368432" y="835439"/>
                    </a:cubicBezTo>
                    <a:cubicBezTo>
                      <a:pt x="1395855" y="847236"/>
                      <a:pt x="1423301" y="859086"/>
                      <a:pt x="1450771" y="870987"/>
                    </a:cubicBezTo>
                    <a:cubicBezTo>
                      <a:pt x="1451459" y="871285"/>
                      <a:pt x="1452172" y="871520"/>
                      <a:pt x="1452902" y="871690"/>
                    </a:cubicBezTo>
                    <a:close/>
                    <a:moveTo>
                      <a:pt x="1288082" y="800741"/>
                    </a:moveTo>
                    <a:cubicBezTo>
                      <a:pt x="1294710" y="802269"/>
                      <a:pt x="1301322" y="798136"/>
                      <a:pt x="1302851" y="791511"/>
                    </a:cubicBezTo>
                    <a:cubicBezTo>
                      <a:pt x="1304190" y="785706"/>
                      <a:pt x="1301180" y="779776"/>
                      <a:pt x="1295702" y="777429"/>
                    </a:cubicBezTo>
                    <a:lnTo>
                      <a:pt x="1213224" y="742108"/>
                    </a:lnTo>
                    <a:cubicBezTo>
                      <a:pt x="1206972" y="739430"/>
                      <a:pt x="1199732" y="742325"/>
                      <a:pt x="1197053" y="748574"/>
                    </a:cubicBezTo>
                    <a:cubicBezTo>
                      <a:pt x="1194373" y="754823"/>
                      <a:pt x="1197269" y="762060"/>
                      <a:pt x="1203521" y="764738"/>
                    </a:cubicBezTo>
                    <a:lnTo>
                      <a:pt x="1285999" y="800059"/>
                    </a:lnTo>
                    <a:cubicBezTo>
                      <a:pt x="1286672" y="800348"/>
                      <a:pt x="1287369" y="800576"/>
                      <a:pt x="1288082" y="800741"/>
                    </a:cubicBezTo>
                    <a:close/>
                    <a:moveTo>
                      <a:pt x="1123146" y="730048"/>
                    </a:moveTo>
                    <a:cubicBezTo>
                      <a:pt x="1129774" y="731576"/>
                      <a:pt x="1136387" y="727444"/>
                      <a:pt x="1137916" y="720819"/>
                    </a:cubicBezTo>
                    <a:cubicBezTo>
                      <a:pt x="1139254" y="715020"/>
                      <a:pt x="1136251" y="709094"/>
                      <a:pt x="1130782" y="706742"/>
                    </a:cubicBezTo>
                    <a:cubicBezTo>
                      <a:pt x="1103150" y="694863"/>
                      <a:pt x="1075699" y="683019"/>
                      <a:pt x="1048428" y="671211"/>
                    </a:cubicBezTo>
                    <a:cubicBezTo>
                      <a:pt x="1042185" y="668513"/>
                      <a:pt x="1034936" y="671386"/>
                      <a:pt x="1032237" y="677627"/>
                    </a:cubicBezTo>
                    <a:cubicBezTo>
                      <a:pt x="1029543" y="683858"/>
                      <a:pt x="1032404" y="691094"/>
                      <a:pt x="1038632" y="693800"/>
                    </a:cubicBezTo>
                    <a:cubicBezTo>
                      <a:pt x="1065912" y="705621"/>
                      <a:pt x="1093384" y="717474"/>
                      <a:pt x="1121049" y="729359"/>
                    </a:cubicBezTo>
                    <a:cubicBezTo>
                      <a:pt x="1121726" y="729650"/>
                      <a:pt x="1122428" y="729881"/>
                      <a:pt x="1123146" y="730048"/>
                    </a:cubicBezTo>
                    <a:close/>
                    <a:moveTo>
                      <a:pt x="958508" y="658651"/>
                    </a:moveTo>
                    <a:cubicBezTo>
                      <a:pt x="964276" y="659979"/>
                      <a:pt x="970174" y="657019"/>
                      <a:pt x="972554" y="651601"/>
                    </a:cubicBezTo>
                    <a:cubicBezTo>
                      <a:pt x="975287" y="645376"/>
                      <a:pt x="972455" y="638115"/>
                      <a:pt x="966228" y="635382"/>
                    </a:cubicBezTo>
                    <a:cubicBezTo>
                      <a:pt x="937188" y="622641"/>
                      <a:pt x="910369" y="610776"/>
                      <a:pt x="884241" y="599111"/>
                    </a:cubicBezTo>
                    <a:cubicBezTo>
                      <a:pt x="878034" y="596337"/>
                      <a:pt x="870751" y="599118"/>
                      <a:pt x="867976" y="605323"/>
                    </a:cubicBezTo>
                    <a:cubicBezTo>
                      <a:pt x="867975" y="605326"/>
                      <a:pt x="867974" y="605328"/>
                      <a:pt x="867973" y="605331"/>
                    </a:cubicBezTo>
                    <a:cubicBezTo>
                      <a:pt x="865200" y="611538"/>
                      <a:pt x="867985" y="618818"/>
                      <a:pt x="874194" y="621591"/>
                    </a:cubicBezTo>
                    <a:cubicBezTo>
                      <a:pt x="900373" y="633278"/>
                      <a:pt x="927238" y="645164"/>
                      <a:pt x="956326" y="657926"/>
                    </a:cubicBezTo>
                    <a:cubicBezTo>
                      <a:pt x="957029" y="658235"/>
                      <a:pt x="957759" y="658477"/>
                      <a:pt x="958507" y="658651"/>
                    </a:cubicBezTo>
                    <a:close/>
                    <a:moveTo>
                      <a:pt x="794662" y="585430"/>
                    </a:moveTo>
                    <a:cubicBezTo>
                      <a:pt x="800363" y="586744"/>
                      <a:pt x="806202" y="583869"/>
                      <a:pt x="808634" y="578550"/>
                    </a:cubicBezTo>
                    <a:cubicBezTo>
                      <a:pt x="811461" y="572368"/>
                      <a:pt x="808740" y="565065"/>
                      <a:pt x="802554" y="562238"/>
                    </a:cubicBezTo>
                    <a:cubicBezTo>
                      <a:pt x="802554" y="562238"/>
                      <a:pt x="802553" y="562237"/>
                      <a:pt x="802552" y="562237"/>
                    </a:cubicBezTo>
                    <a:cubicBezTo>
                      <a:pt x="774397" y="549375"/>
                      <a:pt x="747045" y="536703"/>
                      <a:pt x="721260" y="524571"/>
                    </a:cubicBezTo>
                    <a:cubicBezTo>
                      <a:pt x="715107" y="521675"/>
                      <a:pt x="707771" y="524314"/>
                      <a:pt x="704875" y="530464"/>
                    </a:cubicBezTo>
                    <a:cubicBezTo>
                      <a:pt x="704874" y="530465"/>
                      <a:pt x="704873" y="530466"/>
                      <a:pt x="704873" y="530467"/>
                    </a:cubicBezTo>
                    <a:cubicBezTo>
                      <a:pt x="701976" y="536618"/>
                      <a:pt x="704616" y="543952"/>
                      <a:pt x="710770" y="546847"/>
                    </a:cubicBezTo>
                    <a:cubicBezTo>
                      <a:pt x="736640" y="559017"/>
                      <a:pt x="764074" y="571729"/>
                      <a:pt x="792315" y="584630"/>
                    </a:cubicBezTo>
                    <a:cubicBezTo>
                      <a:pt x="793069" y="584975"/>
                      <a:pt x="793855" y="585243"/>
                      <a:pt x="794662" y="585430"/>
                    </a:cubicBezTo>
                    <a:close/>
                    <a:moveTo>
                      <a:pt x="632315" y="508949"/>
                    </a:moveTo>
                    <a:cubicBezTo>
                      <a:pt x="637901" y="510237"/>
                      <a:pt x="643638" y="507502"/>
                      <a:pt x="646154" y="502353"/>
                    </a:cubicBezTo>
                    <a:cubicBezTo>
                      <a:pt x="649139" y="496246"/>
                      <a:pt x="646605" y="488876"/>
                      <a:pt x="640495" y="485892"/>
                    </a:cubicBezTo>
                    <a:cubicBezTo>
                      <a:pt x="640494" y="485892"/>
                      <a:pt x="640493" y="485891"/>
                      <a:pt x="640492" y="485891"/>
                    </a:cubicBezTo>
                    <a:cubicBezTo>
                      <a:pt x="612698" y="472323"/>
                      <a:pt x="585752" y="458877"/>
                      <a:pt x="560402" y="445925"/>
                    </a:cubicBezTo>
                    <a:cubicBezTo>
                      <a:pt x="554346" y="442834"/>
                      <a:pt x="546929" y="445232"/>
                      <a:pt x="543831" y="451283"/>
                    </a:cubicBezTo>
                    <a:cubicBezTo>
                      <a:pt x="540736" y="457337"/>
                      <a:pt x="543136" y="464753"/>
                      <a:pt x="549192" y="467847"/>
                    </a:cubicBezTo>
                    <a:cubicBezTo>
                      <a:pt x="574673" y="480867"/>
                      <a:pt x="601755" y="494381"/>
                      <a:pt x="629684" y="508014"/>
                    </a:cubicBezTo>
                    <a:cubicBezTo>
                      <a:pt x="630523" y="508424"/>
                      <a:pt x="631405" y="508737"/>
                      <a:pt x="632315" y="508949"/>
                    </a:cubicBezTo>
                    <a:close/>
                    <a:moveTo>
                      <a:pt x="472576" y="427165"/>
                    </a:moveTo>
                    <a:cubicBezTo>
                      <a:pt x="477977" y="428412"/>
                      <a:pt x="483547" y="425900"/>
                      <a:pt x="486186" y="421026"/>
                    </a:cubicBezTo>
                    <a:cubicBezTo>
                      <a:pt x="489421" y="415046"/>
                      <a:pt x="487195" y="407576"/>
                      <a:pt x="481213" y="404341"/>
                    </a:cubicBezTo>
                    <a:cubicBezTo>
                      <a:pt x="453991" y="389621"/>
                      <a:pt x="427757" y="374942"/>
                      <a:pt x="403239" y="360711"/>
                    </a:cubicBezTo>
                    <a:cubicBezTo>
                      <a:pt x="397359" y="357296"/>
                      <a:pt x="389822" y="359293"/>
                      <a:pt x="386406" y="365171"/>
                    </a:cubicBezTo>
                    <a:cubicBezTo>
                      <a:pt x="386406" y="365172"/>
                      <a:pt x="386405" y="365173"/>
                      <a:pt x="386404" y="365174"/>
                    </a:cubicBezTo>
                    <a:cubicBezTo>
                      <a:pt x="382989" y="371054"/>
                      <a:pt x="384988" y="378588"/>
                      <a:pt x="390870" y="382002"/>
                    </a:cubicBezTo>
                    <a:cubicBezTo>
                      <a:pt x="390870" y="382002"/>
                      <a:pt x="390871" y="382002"/>
                      <a:pt x="390871" y="382002"/>
                    </a:cubicBezTo>
                    <a:cubicBezTo>
                      <a:pt x="415601" y="396357"/>
                      <a:pt x="442054" y="411158"/>
                      <a:pt x="469493" y="425995"/>
                    </a:cubicBezTo>
                    <a:cubicBezTo>
                      <a:pt x="470463" y="426521"/>
                      <a:pt x="471500" y="426915"/>
                      <a:pt x="472576" y="427165"/>
                    </a:cubicBezTo>
                    <a:close/>
                    <a:moveTo>
                      <a:pt x="317560" y="336866"/>
                    </a:moveTo>
                    <a:cubicBezTo>
                      <a:pt x="322653" y="338044"/>
                      <a:pt x="327936" y="335881"/>
                      <a:pt x="330740" y="331470"/>
                    </a:cubicBezTo>
                    <a:cubicBezTo>
                      <a:pt x="334386" y="325731"/>
                      <a:pt x="332687" y="318124"/>
                      <a:pt x="326945" y="314479"/>
                    </a:cubicBezTo>
                    <a:cubicBezTo>
                      <a:pt x="300677" y="297804"/>
                      <a:pt x="275811" y="281121"/>
                      <a:pt x="253041" y="264890"/>
                    </a:cubicBezTo>
                    <a:cubicBezTo>
                      <a:pt x="247502" y="260945"/>
                      <a:pt x="239813" y="262232"/>
                      <a:pt x="235863" y="267766"/>
                    </a:cubicBezTo>
                    <a:cubicBezTo>
                      <a:pt x="231914" y="273302"/>
                      <a:pt x="233202" y="280989"/>
                      <a:pt x="238739" y="284937"/>
                    </a:cubicBezTo>
                    <a:cubicBezTo>
                      <a:pt x="261867" y="301422"/>
                      <a:pt x="287102" y="318353"/>
                      <a:pt x="313740" y="335262"/>
                    </a:cubicBezTo>
                    <a:cubicBezTo>
                      <a:pt x="314913" y="336009"/>
                      <a:pt x="316205" y="336551"/>
                      <a:pt x="317560" y="336866"/>
                    </a:cubicBezTo>
                    <a:close/>
                    <a:moveTo>
                      <a:pt x="172031" y="232375"/>
                    </a:moveTo>
                    <a:cubicBezTo>
                      <a:pt x="176566" y="233429"/>
                      <a:pt x="181308" y="231838"/>
                      <a:pt x="184287" y="228261"/>
                    </a:cubicBezTo>
                    <a:cubicBezTo>
                      <a:pt x="188640" y="223039"/>
                      <a:pt x="187933" y="215278"/>
                      <a:pt x="182709" y="210926"/>
                    </a:cubicBezTo>
                    <a:cubicBezTo>
                      <a:pt x="182708" y="210925"/>
                      <a:pt x="182707" y="210925"/>
                      <a:pt x="182706" y="210924"/>
                    </a:cubicBezTo>
                    <a:cubicBezTo>
                      <a:pt x="160074" y="192211"/>
                      <a:pt x="138484" y="172273"/>
                      <a:pt x="118034" y="151199"/>
                    </a:cubicBezTo>
                    <a:cubicBezTo>
                      <a:pt x="113320" y="146299"/>
                      <a:pt x="105523" y="146147"/>
                      <a:pt x="100621" y="150860"/>
                    </a:cubicBezTo>
                    <a:cubicBezTo>
                      <a:pt x="100621" y="150860"/>
                      <a:pt x="100621" y="150860"/>
                      <a:pt x="100621" y="150860"/>
                    </a:cubicBezTo>
                    <a:cubicBezTo>
                      <a:pt x="95719" y="155573"/>
                      <a:pt x="95566" y="163365"/>
                      <a:pt x="100280" y="168265"/>
                    </a:cubicBezTo>
                    <a:cubicBezTo>
                      <a:pt x="121359" y="189992"/>
                      <a:pt x="143613" y="210548"/>
                      <a:pt x="166942" y="229841"/>
                    </a:cubicBezTo>
                    <a:cubicBezTo>
                      <a:pt x="168417" y="231073"/>
                      <a:pt x="170160" y="231941"/>
                      <a:pt x="172031" y="232375"/>
                    </a:cubicBezTo>
                    <a:close/>
                    <a:moveTo>
                      <a:pt x="49909" y="102964"/>
                    </a:moveTo>
                    <a:cubicBezTo>
                      <a:pt x="53251" y="103743"/>
                      <a:pt x="56766" y="103089"/>
                      <a:pt x="59603" y="101162"/>
                    </a:cubicBezTo>
                    <a:cubicBezTo>
                      <a:pt x="65234" y="97347"/>
                      <a:pt x="66704" y="89693"/>
                      <a:pt x="62889" y="84065"/>
                    </a:cubicBezTo>
                    <a:cubicBezTo>
                      <a:pt x="46721" y="60693"/>
                      <a:pt x="33718" y="35285"/>
                      <a:pt x="24217" y="8504"/>
                    </a:cubicBezTo>
                    <a:cubicBezTo>
                      <a:pt x="22012" y="2074"/>
                      <a:pt x="15008" y="-1352"/>
                      <a:pt x="8575" y="853"/>
                    </a:cubicBezTo>
                    <a:cubicBezTo>
                      <a:pt x="8574" y="853"/>
                      <a:pt x="8573" y="853"/>
                      <a:pt x="8572" y="854"/>
                    </a:cubicBezTo>
                    <a:cubicBezTo>
                      <a:pt x="2139" y="3059"/>
                      <a:pt x="-1288" y="10059"/>
                      <a:pt x="918" y="16489"/>
                    </a:cubicBezTo>
                    <a:cubicBezTo>
                      <a:pt x="918" y="16490"/>
                      <a:pt x="919" y="16491"/>
                      <a:pt x="919" y="16491"/>
                    </a:cubicBezTo>
                    <a:cubicBezTo>
                      <a:pt x="11126" y="45335"/>
                      <a:pt x="25107" y="72702"/>
                      <a:pt x="42498" y="97879"/>
                    </a:cubicBezTo>
                    <a:cubicBezTo>
                      <a:pt x="44237" y="100449"/>
                      <a:pt x="46885" y="102266"/>
                      <a:pt x="49909" y="1029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2928576" y="0"/>
                <a:ext cx="30338" cy="68295"/>
              </a:xfrm>
              <a:custGeom>
                <a:avLst/>
                <a:gdLst/>
                <a:ahLst/>
                <a:cxnLst/>
                <a:rect l="l" t="t" r="r" b="b"/>
                <a:pathLst>
                  <a:path w="30338" h="68295" extrusionOk="0">
                    <a:moveTo>
                      <a:pt x="9769" y="68161"/>
                    </a:moveTo>
                    <a:cubicBezTo>
                      <a:pt x="10541" y="68339"/>
                      <a:pt x="11328" y="68443"/>
                      <a:pt x="12119" y="68472"/>
                    </a:cubicBezTo>
                    <a:cubicBezTo>
                      <a:pt x="18916" y="68718"/>
                      <a:pt x="24626" y="63411"/>
                      <a:pt x="24874" y="56616"/>
                    </a:cubicBezTo>
                    <a:cubicBezTo>
                      <a:pt x="25401" y="42673"/>
                      <a:pt x="27214" y="28808"/>
                      <a:pt x="30292" y="15198"/>
                    </a:cubicBezTo>
                    <a:cubicBezTo>
                      <a:pt x="31765" y="8568"/>
                      <a:pt x="27603" y="1994"/>
                      <a:pt x="20978" y="486"/>
                    </a:cubicBezTo>
                    <a:cubicBezTo>
                      <a:pt x="14342" y="-1005"/>
                      <a:pt x="7753" y="3163"/>
                      <a:pt x="6260" y="9796"/>
                    </a:cubicBezTo>
                    <a:cubicBezTo>
                      <a:pt x="2850" y="24888"/>
                      <a:pt x="841" y="40262"/>
                      <a:pt x="257" y="55723"/>
                    </a:cubicBezTo>
                    <a:cubicBezTo>
                      <a:pt x="44" y="61609"/>
                      <a:pt x="4031" y="66822"/>
                      <a:pt x="9769" y="681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5764137" y="2107604"/>
                <a:ext cx="151800" cy="137428"/>
              </a:xfrm>
              <a:custGeom>
                <a:avLst/>
                <a:gdLst/>
                <a:ahLst/>
                <a:cxnLst/>
                <a:rect l="l" t="t" r="r" b="b"/>
                <a:pathLst>
                  <a:path w="151800" h="137428" extrusionOk="0">
                    <a:moveTo>
                      <a:pt x="0" y="0"/>
                    </a:moveTo>
                    <a:lnTo>
                      <a:pt x="65429" y="137429"/>
                    </a:lnTo>
                    <a:lnTo>
                      <a:pt x="151800" y="120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8" name="Google Shape;398;p31"/>
          <p:cNvGrpSpPr/>
          <p:nvPr/>
        </p:nvGrpSpPr>
        <p:grpSpPr>
          <a:xfrm>
            <a:off x="-1531329" y="-1695080"/>
            <a:ext cx="11745357" cy="9133226"/>
            <a:chOff x="-1531329" y="-1695080"/>
            <a:chExt cx="11745357" cy="9133226"/>
          </a:xfrm>
        </p:grpSpPr>
        <p:sp>
          <p:nvSpPr>
            <p:cNvPr id="399" name="Google Shape;399;p31"/>
            <p:cNvSpPr/>
            <p:nvPr/>
          </p:nvSpPr>
          <p:spPr>
            <a:xfrm rot="4573459">
              <a:off x="-2015474" y="-379834"/>
              <a:ext cx="5008025" cy="2931541"/>
            </a:xfrm>
            <a:custGeom>
              <a:avLst/>
              <a:gdLst/>
              <a:ahLst/>
              <a:cxnLst/>
              <a:rect l="l" t="t" r="r" b="b"/>
              <a:pathLst>
                <a:path w="3755962" h="2198623" extrusionOk="0">
                  <a:moveTo>
                    <a:pt x="887286" y="78253"/>
                  </a:moveTo>
                  <a:cubicBezTo>
                    <a:pt x="985997" y="339348"/>
                    <a:pt x="1144461" y="573715"/>
                    <a:pt x="1349995" y="762596"/>
                  </a:cubicBezTo>
                  <a:cubicBezTo>
                    <a:pt x="1933662" y="1297828"/>
                    <a:pt x="2798651" y="1389120"/>
                    <a:pt x="3468008" y="1812346"/>
                  </a:cubicBezTo>
                  <a:cubicBezTo>
                    <a:pt x="3579077" y="1882574"/>
                    <a:pt x="3686928" y="1964476"/>
                    <a:pt x="3756725" y="2075810"/>
                  </a:cubicBezTo>
                  <a:cubicBezTo>
                    <a:pt x="3658147" y="2081869"/>
                    <a:pt x="3561651" y="2050577"/>
                    <a:pt x="3464266" y="2034134"/>
                  </a:cubicBezTo>
                  <a:cubicBezTo>
                    <a:pt x="3290484" y="2004792"/>
                    <a:pt x="3112607" y="2022782"/>
                    <a:pt x="2937292" y="2040839"/>
                  </a:cubicBezTo>
                  <a:cubicBezTo>
                    <a:pt x="2577737" y="2077871"/>
                    <a:pt x="2218181" y="2114903"/>
                    <a:pt x="1858626" y="2151935"/>
                  </a:cubicBezTo>
                  <a:cubicBezTo>
                    <a:pt x="1327651" y="2206622"/>
                    <a:pt x="767138" y="2256841"/>
                    <a:pt x="281560" y="2035189"/>
                  </a:cubicBezTo>
                  <a:cubicBezTo>
                    <a:pt x="218991" y="2006629"/>
                    <a:pt x="157145" y="1972842"/>
                    <a:pt x="110557" y="1922248"/>
                  </a:cubicBezTo>
                  <a:cubicBezTo>
                    <a:pt x="25827" y="1830234"/>
                    <a:pt x="3927" y="1697078"/>
                    <a:pt x="1149" y="1572032"/>
                  </a:cubicBezTo>
                  <a:cubicBezTo>
                    <a:pt x="-8370" y="1143690"/>
                    <a:pt x="159462" y="733681"/>
                    <a:pt x="324394" y="338245"/>
                  </a:cubicBezTo>
                  <a:cubicBezTo>
                    <a:pt x="364350" y="242448"/>
                    <a:pt x="406573" y="143368"/>
                    <a:pt x="483491" y="73671"/>
                  </a:cubicBezTo>
                  <a:cubicBezTo>
                    <a:pt x="560410" y="3973"/>
                    <a:pt x="682622" y="-27328"/>
                    <a:pt x="769331" y="297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 rot="673548" flipH="1">
              <a:off x="5870772" y="3833340"/>
              <a:ext cx="4066789" cy="3239947"/>
            </a:xfrm>
            <a:custGeom>
              <a:avLst/>
              <a:gdLst/>
              <a:ahLst/>
              <a:cxnLst/>
              <a:rect l="l" t="t" r="r" b="b"/>
              <a:pathLst>
                <a:path w="4060032" h="3234564" extrusionOk="0">
                  <a:moveTo>
                    <a:pt x="249" y="45192"/>
                  </a:moveTo>
                  <a:cubicBezTo>
                    <a:pt x="269487" y="-12410"/>
                    <a:pt x="547625" y="-14747"/>
                    <a:pt x="817794" y="38324"/>
                  </a:cubicBezTo>
                  <a:cubicBezTo>
                    <a:pt x="992831" y="72834"/>
                    <a:pt x="1173188" y="137272"/>
                    <a:pt x="1284308" y="276791"/>
                  </a:cubicBezTo>
                  <a:cubicBezTo>
                    <a:pt x="1430236" y="460012"/>
                    <a:pt x="1427533" y="735318"/>
                    <a:pt x="1591010" y="903082"/>
                  </a:cubicBezTo>
                  <a:cubicBezTo>
                    <a:pt x="1691415" y="1006119"/>
                    <a:pt x="1836723" y="1049287"/>
                    <a:pt x="1975738" y="1086446"/>
                  </a:cubicBezTo>
                  <a:cubicBezTo>
                    <a:pt x="2155871" y="1134596"/>
                    <a:pt x="2339429" y="1179582"/>
                    <a:pt x="2525874" y="1176947"/>
                  </a:cubicBezTo>
                  <a:cubicBezTo>
                    <a:pt x="2702848" y="1174444"/>
                    <a:pt x="2876528" y="1129077"/>
                    <a:pt x="3053104" y="1116965"/>
                  </a:cubicBezTo>
                  <a:cubicBezTo>
                    <a:pt x="3279101" y="1101462"/>
                    <a:pt x="3513389" y="1143435"/>
                    <a:pt x="3704967" y="1264267"/>
                  </a:cubicBezTo>
                  <a:cubicBezTo>
                    <a:pt x="3896545" y="1385099"/>
                    <a:pt x="4040017" y="1590458"/>
                    <a:pt x="4058161" y="1816160"/>
                  </a:cubicBezTo>
                  <a:cubicBezTo>
                    <a:pt x="4095786" y="2284203"/>
                    <a:pt x="3619387" y="2685752"/>
                    <a:pt x="3678317" y="3151595"/>
                  </a:cubicBezTo>
                  <a:cubicBezTo>
                    <a:pt x="3680501" y="3168863"/>
                    <a:pt x="3682116" y="3189621"/>
                    <a:pt x="3668418" y="3200365"/>
                  </a:cubicBezTo>
                  <a:cubicBezTo>
                    <a:pt x="3660715" y="3206407"/>
                    <a:pt x="3650277" y="3207248"/>
                    <a:pt x="3640505" y="3207847"/>
                  </a:cubicBezTo>
                  <a:cubicBezTo>
                    <a:pt x="3143593" y="3238329"/>
                    <a:pt x="2637212" y="3267995"/>
                    <a:pt x="2154600" y="3145832"/>
                  </a:cubicBezTo>
                  <a:cubicBezTo>
                    <a:pt x="1968662" y="3098766"/>
                    <a:pt x="1788894" y="3029702"/>
                    <a:pt x="1603199" y="2981685"/>
                  </a:cubicBezTo>
                  <a:cubicBezTo>
                    <a:pt x="1289120" y="2900471"/>
                    <a:pt x="961814" y="2880382"/>
                    <a:pt x="647308" y="2800835"/>
                  </a:cubicBezTo>
                  <a:cubicBezTo>
                    <a:pt x="489159" y="2760824"/>
                    <a:pt x="335135" y="2706000"/>
                    <a:pt x="187281" y="2637091"/>
                  </a:cubicBezTo>
                  <a:cubicBezTo>
                    <a:pt x="157960" y="2623423"/>
                    <a:pt x="127877" y="2608411"/>
                    <a:pt x="107739" y="2583100"/>
                  </a:cubicBezTo>
                  <a:cubicBezTo>
                    <a:pt x="77923" y="2545625"/>
                    <a:pt x="75902" y="2493861"/>
                    <a:pt x="75424" y="2445983"/>
                  </a:cubicBezTo>
                  <a:cubicBezTo>
                    <a:pt x="69005" y="1801817"/>
                    <a:pt x="103238" y="1157888"/>
                    <a:pt x="177918" y="5180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9790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ctrTitle"/>
          </p:nvPr>
        </p:nvSpPr>
        <p:spPr>
          <a:xfrm>
            <a:off x="2067900" y="1587813"/>
            <a:ext cx="50082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latin typeface="Imprint MT Shadow" panose="04020605060303030202" pitchFamily="82" charset="0"/>
              </a:rPr>
              <a:t>Better</a:t>
            </a:r>
            <a:r>
              <a:rPr lang="bg-BG" sz="8000" dirty="0">
                <a:latin typeface="Imprint MT Shadow" panose="04020605060303030202" pitchFamily="82" charset="0"/>
              </a:rPr>
              <a:t> </a:t>
            </a:r>
            <a:r>
              <a:rPr lang="en-US" sz="8000" dirty="0">
                <a:latin typeface="Imprint MT Shadow" panose="04020605060303030202" pitchFamily="82" charset="0"/>
              </a:rPr>
              <a:t>Me</a:t>
            </a:r>
            <a:endParaRPr sz="8000" dirty="0">
              <a:latin typeface="Imprint MT Shadow" panose="04020605060303030202" pitchFamily="82" charset="0"/>
            </a:endParaRPr>
          </a:p>
        </p:txBody>
      </p:sp>
      <p:sp>
        <p:nvSpPr>
          <p:cNvPr id="412" name="Google Shape;412;p35"/>
          <p:cNvSpPr txBox="1">
            <a:spLocks noGrp="1"/>
          </p:cNvSpPr>
          <p:nvPr>
            <p:ph type="subTitle" idx="1"/>
          </p:nvPr>
        </p:nvSpPr>
        <p:spPr>
          <a:xfrm>
            <a:off x="5025088" y="3306087"/>
            <a:ext cx="24639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Imprint MT Shadow" panose="04020605060303030202" pitchFamily="82" charset="0"/>
              </a:rPr>
              <a:t>Nudeli</a:t>
            </a:r>
            <a:r>
              <a:rPr lang="en-US" sz="2400" dirty="0">
                <a:latin typeface="Imprint MT Shadow" panose="04020605060303030202" pitchFamily="82" charset="0"/>
              </a:rPr>
              <a:t> s </a:t>
            </a:r>
            <a:r>
              <a:rPr lang="en-US" sz="2400" dirty="0" err="1">
                <a:latin typeface="Imprint MT Shadow" panose="04020605060303030202" pitchFamily="82" charset="0"/>
              </a:rPr>
              <a:t>uteha</a:t>
            </a:r>
            <a:endParaRPr sz="2400" dirty="0">
              <a:latin typeface="Imprint MT Shadow" panose="04020605060303030202" pitchFamily="82" charset="0"/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-1420527" y="-823675"/>
            <a:ext cx="10937569" cy="6612936"/>
            <a:chOff x="-1420527" y="-823675"/>
            <a:chExt cx="10937569" cy="6612936"/>
          </a:xfrm>
          <a:gradFill flip="none" rotWithShape="1">
            <a:gsLst>
              <a:gs pos="0">
                <a:srgbClr val="85E040">
                  <a:shade val="30000"/>
                  <a:satMod val="115000"/>
                </a:srgbClr>
              </a:gs>
              <a:gs pos="50000">
                <a:srgbClr val="85E040">
                  <a:shade val="67500"/>
                  <a:satMod val="115000"/>
                </a:srgbClr>
              </a:gs>
              <a:gs pos="100000">
                <a:srgbClr val="85E040">
                  <a:shade val="100000"/>
                  <a:satMod val="115000"/>
                </a:srgbClr>
              </a:gs>
            </a:gsLst>
            <a:lin ang="8100000" scaled="1"/>
            <a:tileRect/>
          </a:gradFill>
        </p:grpSpPr>
        <p:sp>
          <p:nvSpPr>
            <p:cNvPr id="414" name="Google Shape;414;p35"/>
            <p:cNvSpPr/>
            <p:nvPr/>
          </p:nvSpPr>
          <p:spPr>
            <a:xfrm>
              <a:off x="-1420527" y="2859596"/>
              <a:ext cx="5004819" cy="2929665"/>
            </a:xfrm>
            <a:custGeom>
              <a:avLst/>
              <a:gdLst/>
              <a:ahLst/>
              <a:cxnLst/>
              <a:rect l="l" t="t" r="r" b="b"/>
              <a:pathLst>
                <a:path w="3755962" h="2198623" extrusionOk="0">
                  <a:moveTo>
                    <a:pt x="887286" y="78253"/>
                  </a:moveTo>
                  <a:cubicBezTo>
                    <a:pt x="985997" y="339348"/>
                    <a:pt x="1144461" y="573715"/>
                    <a:pt x="1349995" y="762596"/>
                  </a:cubicBezTo>
                  <a:cubicBezTo>
                    <a:pt x="1933662" y="1297828"/>
                    <a:pt x="2798651" y="1389120"/>
                    <a:pt x="3468008" y="1812346"/>
                  </a:cubicBezTo>
                  <a:cubicBezTo>
                    <a:pt x="3579077" y="1882574"/>
                    <a:pt x="3686928" y="1964476"/>
                    <a:pt x="3756725" y="2075810"/>
                  </a:cubicBezTo>
                  <a:cubicBezTo>
                    <a:pt x="3658147" y="2081869"/>
                    <a:pt x="3561651" y="2050577"/>
                    <a:pt x="3464266" y="2034134"/>
                  </a:cubicBezTo>
                  <a:cubicBezTo>
                    <a:pt x="3290484" y="2004792"/>
                    <a:pt x="3112607" y="2022782"/>
                    <a:pt x="2937292" y="2040839"/>
                  </a:cubicBezTo>
                  <a:cubicBezTo>
                    <a:pt x="2577737" y="2077871"/>
                    <a:pt x="2218181" y="2114903"/>
                    <a:pt x="1858626" y="2151935"/>
                  </a:cubicBezTo>
                  <a:cubicBezTo>
                    <a:pt x="1327651" y="2206622"/>
                    <a:pt x="767138" y="2256841"/>
                    <a:pt x="281560" y="2035189"/>
                  </a:cubicBezTo>
                  <a:cubicBezTo>
                    <a:pt x="218991" y="2006629"/>
                    <a:pt x="157145" y="1972842"/>
                    <a:pt x="110557" y="1922248"/>
                  </a:cubicBezTo>
                  <a:cubicBezTo>
                    <a:pt x="25827" y="1830234"/>
                    <a:pt x="3927" y="1697078"/>
                    <a:pt x="1149" y="1572032"/>
                  </a:cubicBezTo>
                  <a:cubicBezTo>
                    <a:pt x="-8370" y="1143690"/>
                    <a:pt x="159462" y="733681"/>
                    <a:pt x="324394" y="338245"/>
                  </a:cubicBezTo>
                  <a:cubicBezTo>
                    <a:pt x="364350" y="242448"/>
                    <a:pt x="406573" y="143368"/>
                    <a:pt x="483491" y="73671"/>
                  </a:cubicBezTo>
                  <a:cubicBezTo>
                    <a:pt x="560410" y="3973"/>
                    <a:pt x="682622" y="-27328"/>
                    <a:pt x="769331" y="297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2583662" y="-823675"/>
              <a:ext cx="6933380" cy="3174988"/>
            </a:xfrm>
            <a:custGeom>
              <a:avLst/>
              <a:gdLst/>
              <a:ahLst/>
              <a:cxnLst/>
              <a:rect l="l" t="t" r="r" b="b"/>
              <a:pathLst>
                <a:path w="5203287" h="2382730" extrusionOk="0">
                  <a:moveTo>
                    <a:pt x="762" y="266035"/>
                  </a:moveTo>
                  <a:cubicBezTo>
                    <a:pt x="393491" y="611648"/>
                    <a:pt x="868213" y="924551"/>
                    <a:pt x="1391131" y="908337"/>
                  </a:cubicBezTo>
                  <a:cubicBezTo>
                    <a:pt x="1496841" y="905059"/>
                    <a:pt x="1601593" y="888220"/>
                    <a:pt x="1706191" y="872586"/>
                  </a:cubicBezTo>
                  <a:cubicBezTo>
                    <a:pt x="2123117" y="810266"/>
                    <a:pt x="2546407" y="766558"/>
                    <a:pt x="2965914" y="808086"/>
                  </a:cubicBezTo>
                  <a:cubicBezTo>
                    <a:pt x="3385421" y="849614"/>
                    <a:pt x="3804003" y="981237"/>
                    <a:pt x="4136746" y="1240044"/>
                  </a:cubicBezTo>
                  <a:cubicBezTo>
                    <a:pt x="4540213" y="1553861"/>
                    <a:pt x="4787728" y="2026609"/>
                    <a:pt x="5154261" y="2382862"/>
                  </a:cubicBezTo>
                  <a:cubicBezTo>
                    <a:pt x="5198016" y="1770956"/>
                    <a:pt x="5212931" y="1157896"/>
                    <a:pt x="5199008" y="543682"/>
                  </a:cubicBezTo>
                  <a:cubicBezTo>
                    <a:pt x="5196941" y="452774"/>
                    <a:pt x="5193251" y="358028"/>
                    <a:pt x="5149894" y="278097"/>
                  </a:cubicBezTo>
                  <a:cubicBezTo>
                    <a:pt x="5066964" y="125212"/>
                    <a:pt x="4872604" y="78319"/>
                    <a:pt x="4700103" y="55978"/>
                  </a:cubicBezTo>
                  <a:cubicBezTo>
                    <a:pt x="4263235" y="-600"/>
                    <a:pt x="3821235" y="-241"/>
                    <a:pt x="3380718" y="209"/>
                  </a:cubicBezTo>
                  <a:cubicBezTo>
                    <a:pt x="2325287" y="1287"/>
                    <a:pt x="1269791" y="2365"/>
                    <a:pt x="214541" y="219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7097C81-B4A3-4655-9A1A-6B1EF5990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046" y="4324428"/>
            <a:ext cx="2652992" cy="7285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9"/>
          <p:cNvSpPr txBox="1">
            <a:spLocks noGrp="1"/>
          </p:cNvSpPr>
          <p:nvPr>
            <p:ph type="title"/>
          </p:nvPr>
        </p:nvSpPr>
        <p:spPr>
          <a:xfrm>
            <a:off x="370113" y="2114195"/>
            <a:ext cx="5014685" cy="1521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bg-BG" sz="2400" dirty="0"/>
              <a:t>Финансова неграмотност</a:t>
            </a:r>
            <a:br>
              <a:rPr lang="bg-BG" sz="2400" dirty="0"/>
            </a:br>
            <a:br>
              <a:rPr lang="bg-BG" sz="2400" dirty="0"/>
            </a:br>
            <a:r>
              <a:rPr lang="bg-BG" sz="2400" dirty="0"/>
              <a:t>Неумение за избиране на приоритети </a:t>
            </a:r>
            <a:br>
              <a:rPr lang="bg-BG" sz="2400" dirty="0"/>
            </a:br>
            <a:endParaRPr sz="2400" dirty="0"/>
          </a:p>
        </p:txBody>
      </p:sp>
      <p:sp>
        <p:nvSpPr>
          <p:cNvPr id="677" name="Google Shape;677;p39"/>
          <p:cNvSpPr txBox="1">
            <a:spLocks noGrp="1"/>
          </p:cNvSpPr>
          <p:nvPr>
            <p:ph type="title" idx="2"/>
          </p:nvPr>
        </p:nvSpPr>
        <p:spPr>
          <a:xfrm>
            <a:off x="671656" y="625046"/>
            <a:ext cx="4411600" cy="915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Проблем</a:t>
            </a:r>
            <a:endParaRPr dirty="0">
              <a:latin typeface="Rambla" panose="020B0604020202020204" charset="0"/>
              <a:cs typeface="Times New Roman" panose="02020603050405020304" pitchFamily="18" charset="0"/>
            </a:endParaRPr>
          </a:p>
        </p:txBody>
      </p:sp>
      <p:grpSp>
        <p:nvGrpSpPr>
          <p:cNvPr id="678" name="Google Shape;678;p39"/>
          <p:cNvGrpSpPr/>
          <p:nvPr/>
        </p:nvGrpSpPr>
        <p:grpSpPr>
          <a:xfrm>
            <a:off x="-956400" y="-711220"/>
            <a:ext cx="9931862" cy="6132977"/>
            <a:chOff x="-956400" y="-711220"/>
            <a:chExt cx="9931862" cy="6132977"/>
          </a:xfrm>
          <a:gradFill flip="none" rotWithShape="1">
            <a:gsLst>
              <a:gs pos="0">
                <a:srgbClr val="85E040">
                  <a:shade val="30000"/>
                  <a:satMod val="115000"/>
                </a:srgbClr>
              </a:gs>
              <a:gs pos="50000">
                <a:srgbClr val="85E040">
                  <a:shade val="67500"/>
                  <a:satMod val="115000"/>
                </a:srgbClr>
              </a:gs>
              <a:gs pos="100000">
                <a:srgbClr val="85E040">
                  <a:shade val="100000"/>
                  <a:satMod val="115000"/>
                </a:srgbClr>
              </a:gs>
            </a:gsLst>
            <a:lin ang="8100000" scaled="1"/>
            <a:tileRect/>
          </a:gradFill>
        </p:grpSpPr>
        <p:sp>
          <p:nvSpPr>
            <p:cNvPr id="679" name="Google Shape;679;p39"/>
            <p:cNvSpPr/>
            <p:nvPr/>
          </p:nvSpPr>
          <p:spPr>
            <a:xfrm>
              <a:off x="3483184" y="-711220"/>
              <a:ext cx="5492278" cy="1600364"/>
            </a:xfrm>
            <a:custGeom>
              <a:avLst/>
              <a:gdLst/>
              <a:ahLst/>
              <a:cxnLst/>
              <a:rect l="l" t="t" r="r" b="b"/>
              <a:pathLst>
                <a:path w="3761834" h="1096140" extrusionOk="0">
                  <a:moveTo>
                    <a:pt x="3752939" y="3822"/>
                  </a:moveTo>
                  <a:cubicBezTo>
                    <a:pt x="3772112" y="175599"/>
                    <a:pt x="3758698" y="307043"/>
                    <a:pt x="3730900" y="477637"/>
                  </a:cubicBezTo>
                  <a:cubicBezTo>
                    <a:pt x="3703103" y="648232"/>
                    <a:pt x="3583124" y="909907"/>
                    <a:pt x="3449805" y="1019964"/>
                  </a:cubicBezTo>
                  <a:cubicBezTo>
                    <a:pt x="3371346" y="1084733"/>
                    <a:pt x="3205180" y="1112730"/>
                    <a:pt x="3133639" y="979048"/>
                  </a:cubicBezTo>
                  <a:cubicBezTo>
                    <a:pt x="3071761" y="863420"/>
                    <a:pt x="2961015" y="570631"/>
                    <a:pt x="2685760" y="570631"/>
                  </a:cubicBezTo>
                  <a:cubicBezTo>
                    <a:pt x="2601048" y="570631"/>
                    <a:pt x="2512053" y="591298"/>
                    <a:pt x="2446894" y="645413"/>
                  </a:cubicBezTo>
                  <a:cubicBezTo>
                    <a:pt x="2340717" y="733595"/>
                    <a:pt x="2338291" y="900377"/>
                    <a:pt x="2245882" y="1002888"/>
                  </a:cubicBezTo>
                  <a:cubicBezTo>
                    <a:pt x="2148339" y="1111096"/>
                    <a:pt x="1975464" y="1116443"/>
                    <a:pt x="1839645" y="1063691"/>
                  </a:cubicBezTo>
                  <a:cubicBezTo>
                    <a:pt x="1703826" y="1010939"/>
                    <a:pt x="1591909" y="912326"/>
                    <a:pt x="1470543" y="831720"/>
                  </a:cubicBezTo>
                  <a:cubicBezTo>
                    <a:pt x="1283153" y="707264"/>
                    <a:pt x="1066498" y="621423"/>
                    <a:pt x="909521" y="460316"/>
                  </a:cubicBezTo>
                  <a:cubicBezTo>
                    <a:pt x="789078" y="336705"/>
                    <a:pt x="707192" y="171952"/>
                    <a:pt x="560116" y="81621"/>
                  </a:cubicBezTo>
                  <a:cubicBezTo>
                    <a:pt x="396889" y="-18630"/>
                    <a:pt x="190917" y="-4983"/>
                    <a:pt x="97" y="119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-956400" y="3899844"/>
              <a:ext cx="5306650" cy="1521913"/>
            </a:xfrm>
            <a:custGeom>
              <a:avLst/>
              <a:gdLst/>
              <a:ahLst/>
              <a:cxnLst/>
              <a:rect l="l" t="t" r="r" b="b"/>
              <a:pathLst>
                <a:path w="3634692" h="1042406" extrusionOk="0">
                  <a:moveTo>
                    <a:pt x="97" y="1042515"/>
                  </a:moveTo>
                  <a:cubicBezTo>
                    <a:pt x="61763" y="818914"/>
                    <a:pt x="-74935" y="522189"/>
                    <a:pt x="327193" y="260599"/>
                  </a:cubicBezTo>
                  <a:cubicBezTo>
                    <a:pt x="639574" y="57389"/>
                    <a:pt x="1192231" y="-94497"/>
                    <a:pt x="1526784" y="69701"/>
                  </a:cubicBezTo>
                  <a:cubicBezTo>
                    <a:pt x="1628705" y="119723"/>
                    <a:pt x="1728651" y="178511"/>
                    <a:pt x="1805134" y="262401"/>
                  </a:cubicBezTo>
                  <a:cubicBezTo>
                    <a:pt x="1912044" y="379663"/>
                    <a:pt x="1907762" y="406602"/>
                    <a:pt x="1990341" y="542092"/>
                  </a:cubicBezTo>
                  <a:cubicBezTo>
                    <a:pt x="2072921" y="677582"/>
                    <a:pt x="2210521" y="802811"/>
                    <a:pt x="2368560" y="788235"/>
                  </a:cubicBezTo>
                  <a:cubicBezTo>
                    <a:pt x="2436301" y="781987"/>
                    <a:pt x="2498783" y="750557"/>
                    <a:pt x="2559398" y="719686"/>
                  </a:cubicBezTo>
                  <a:cubicBezTo>
                    <a:pt x="2664449" y="666184"/>
                    <a:pt x="2769499" y="612682"/>
                    <a:pt x="2874549" y="559180"/>
                  </a:cubicBezTo>
                  <a:cubicBezTo>
                    <a:pt x="3020623" y="484785"/>
                    <a:pt x="3186603" y="408466"/>
                    <a:pt x="3342424" y="459399"/>
                  </a:cubicBezTo>
                  <a:cubicBezTo>
                    <a:pt x="3528193" y="520121"/>
                    <a:pt x="3614176" y="735315"/>
                    <a:pt x="3634790" y="9296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D3E8011-807A-4091-B411-BD4379C0D9C8}"/>
              </a:ext>
            </a:extLst>
          </p:cNvPr>
          <p:cNvSpPr txBox="1"/>
          <p:nvPr/>
        </p:nvSpPr>
        <p:spPr>
          <a:xfrm>
            <a:off x="5142946" y="3646854"/>
            <a:ext cx="383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000" i="1" dirty="0"/>
              <a:t>Източник</a:t>
            </a:r>
            <a:r>
              <a:rPr lang="en-US" sz="1000" i="1" dirty="0">
                <a:latin typeface="Rambla" panose="020B0604020202020204" charset="0"/>
              </a:rPr>
              <a:t>: Standard &amp; Poor’s Ratings Services </a:t>
            </a:r>
            <a:r>
              <a:rPr lang="bg-BG" sz="1000" i="1" dirty="0"/>
              <a:t>за финансовата грамотност по света (</a:t>
            </a:r>
            <a:r>
              <a:rPr lang="en-US" sz="1000" i="1" dirty="0">
                <a:latin typeface="Rambla" panose="020B0604020202020204" charset="0"/>
              </a:rPr>
              <a:t>S&amp;P Global </a:t>
            </a:r>
            <a:r>
              <a:rPr lang="en-US" sz="1000" i="1" dirty="0" err="1">
                <a:latin typeface="Rambla" panose="020B0604020202020204" charset="0"/>
              </a:rPr>
              <a:t>FinLit</a:t>
            </a:r>
            <a:r>
              <a:rPr lang="en-US" sz="1000" i="1" dirty="0">
                <a:latin typeface="Rambla" panose="020B0604020202020204" charset="0"/>
              </a:rPr>
              <a:t> Survey)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F766FE-6744-4C8C-9DCE-5D3CA2920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819299"/>
              </p:ext>
            </p:extLst>
          </p:nvPr>
        </p:nvGraphicFramePr>
        <p:xfrm>
          <a:off x="4909998" y="889144"/>
          <a:ext cx="4628650" cy="2758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 txBox="1">
            <a:spLocks noGrp="1"/>
          </p:cNvSpPr>
          <p:nvPr>
            <p:ph type="title"/>
          </p:nvPr>
        </p:nvSpPr>
        <p:spPr>
          <a:xfrm>
            <a:off x="2449674" y="994171"/>
            <a:ext cx="5336249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2. Решение</a:t>
            </a:r>
            <a:endParaRPr dirty="0"/>
          </a:p>
        </p:txBody>
      </p:sp>
      <p:grpSp>
        <p:nvGrpSpPr>
          <p:cNvPr id="568" name="Google Shape;568;p38"/>
          <p:cNvGrpSpPr/>
          <p:nvPr/>
        </p:nvGrpSpPr>
        <p:grpSpPr>
          <a:xfrm>
            <a:off x="-520505" y="-417831"/>
            <a:ext cx="10629970" cy="6769705"/>
            <a:chOff x="-520505" y="-417831"/>
            <a:chExt cx="10629970" cy="6769705"/>
          </a:xfrm>
          <a:gradFill flip="none" rotWithShape="1">
            <a:gsLst>
              <a:gs pos="0">
                <a:srgbClr val="85E040">
                  <a:shade val="30000"/>
                  <a:satMod val="115000"/>
                </a:srgbClr>
              </a:gs>
              <a:gs pos="50000">
                <a:srgbClr val="85E040">
                  <a:shade val="67500"/>
                  <a:satMod val="115000"/>
                </a:srgbClr>
              </a:gs>
              <a:gs pos="100000">
                <a:srgbClr val="85E040">
                  <a:shade val="100000"/>
                  <a:satMod val="115000"/>
                </a:srgbClr>
              </a:gs>
            </a:gsLst>
            <a:lin ang="8100000" scaled="1"/>
            <a:tileRect/>
          </a:gradFill>
        </p:grpSpPr>
        <p:sp>
          <p:nvSpPr>
            <p:cNvPr id="569" name="Google Shape;569;p38"/>
            <p:cNvSpPr/>
            <p:nvPr/>
          </p:nvSpPr>
          <p:spPr>
            <a:xfrm flipH="1">
              <a:off x="6049433" y="3117310"/>
              <a:ext cx="4060032" cy="3234564"/>
            </a:xfrm>
            <a:custGeom>
              <a:avLst/>
              <a:gdLst/>
              <a:ahLst/>
              <a:cxnLst/>
              <a:rect l="l" t="t" r="r" b="b"/>
              <a:pathLst>
                <a:path w="4060032" h="3234564" extrusionOk="0">
                  <a:moveTo>
                    <a:pt x="249" y="45192"/>
                  </a:moveTo>
                  <a:cubicBezTo>
                    <a:pt x="269487" y="-12410"/>
                    <a:pt x="547625" y="-14747"/>
                    <a:pt x="817794" y="38324"/>
                  </a:cubicBezTo>
                  <a:cubicBezTo>
                    <a:pt x="992831" y="72834"/>
                    <a:pt x="1173188" y="137272"/>
                    <a:pt x="1284308" y="276791"/>
                  </a:cubicBezTo>
                  <a:cubicBezTo>
                    <a:pt x="1430236" y="460012"/>
                    <a:pt x="1427533" y="735318"/>
                    <a:pt x="1591010" y="903082"/>
                  </a:cubicBezTo>
                  <a:cubicBezTo>
                    <a:pt x="1691415" y="1006119"/>
                    <a:pt x="1836723" y="1049287"/>
                    <a:pt x="1975738" y="1086446"/>
                  </a:cubicBezTo>
                  <a:cubicBezTo>
                    <a:pt x="2155871" y="1134596"/>
                    <a:pt x="2339429" y="1179582"/>
                    <a:pt x="2525874" y="1176947"/>
                  </a:cubicBezTo>
                  <a:cubicBezTo>
                    <a:pt x="2702848" y="1174444"/>
                    <a:pt x="2876528" y="1129077"/>
                    <a:pt x="3053104" y="1116965"/>
                  </a:cubicBezTo>
                  <a:cubicBezTo>
                    <a:pt x="3279101" y="1101462"/>
                    <a:pt x="3513389" y="1143435"/>
                    <a:pt x="3704967" y="1264267"/>
                  </a:cubicBezTo>
                  <a:cubicBezTo>
                    <a:pt x="3896545" y="1385099"/>
                    <a:pt x="4040017" y="1590458"/>
                    <a:pt x="4058161" y="1816160"/>
                  </a:cubicBezTo>
                  <a:cubicBezTo>
                    <a:pt x="4095786" y="2284203"/>
                    <a:pt x="3619387" y="2685752"/>
                    <a:pt x="3678317" y="3151595"/>
                  </a:cubicBezTo>
                  <a:cubicBezTo>
                    <a:pt x="3680501" y="3168863"/>
                    <a:pt x="3682116" y="3189621"/>
                    <a:pt x="3668418" y="3200365"/>
                  </a:cubicBezTo>
                  <a:cubicBezTo>
                    <a:pt x="3660715" y="3206407"/>
                    <a:pt x="3650277" y="3207248"/>
                    <a:pt x="3640505" y="3207847"/>
                  </a:cubicBezTo>
                  <a:cubicBezTo>
                    <a:pt x="3143593" y="3238329"/>
                    <a:pt x="2637212" y="3267995"/>
                    <a:pt x="2154600" y="3145832"/>
                  </a:cubicBezTo>
                  <a:cubicBezTo>
                    <a:pt x="1968662" y="3098766"/>
                    <a:pt x="1788894" y="3029702"/>
                    <a:pt x="1603199" y="2981685"/>
                  </a:cubicBezTo>
                  <a:cubicBezTo>
                    <a:pt x="1289120" y="2900471"/>
                    <a:pt x="961814" y="2880382"/>
                    <a:pt x="647308" y="2800835"/>
                  </a:cubicBezTo>
                  <a:cubicBezTo>
                    <a:pt x="489159" y="2760824"/>
                    <a:pt x="335135" y="2706000"/>
                    <a:pt x="187281" y="2637091"/>
                  </a:cubicBezTo>
                  <a:cubicBezTo>
                    <a:pt x="157960" y="2623423"/>
                    <a:pt x="127877" y="2608411"/>
                    <a:pt x="107739" y="2583100"/>
                  </a:cubicBezTo>
                  <a:cubicBezTo>
                    <a:pt x="77923" y="2545625"/>
                    <a:pt x="75902" y="2493861"/>
                    <a:pt x="75424" y="2445983"/>
                  </a:cubicBezTo>
                  <a:cubicBezTo>
                    <a:pt x="69005" y="1801817"/>
                    <a:pt x="103238" y="1157888"/>
                    <a:pt x="177918" y="5180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-520505" y="-417831"/>
              <a:ext cx="3567774" cy="2824005"/>
            </a:xfrm>
            <a:custGeom>
              <a:avLst/>
              <a:gdLst/>
              <a:ahLst/>
              <a:cxnLst/>
              <a:rect l="l" t="t" r="r" b="b"/>
              <a:pathLst>
                <a:path w="3567774" h="2824005" extrusionOk="0">
                  <a:moveTo>
                    <a:pt x="3568024" y="10828"/>
                  </a:moveTo>
                  <a:cubicBezTo>
                    <a:pt x="3208635" y="577616"/>
                    <a:pt x="2386031" y="829154"/>
                    <a:pt x="1970736" y="799180"/>
                  </a:cubicBezTo>
                  <a:cubicBezTo>
                    <a:pt x="1555442" y="769206"/>
                    <a:pt x="1156119" y="944831"/>
                    <a:pt x="1235984" y="1232216"/>
                  </a:cubicBezTo>
                  <a:cubicBezTo>
                    <a:pt x="1315849" y="1519602"/>
                    <a:pt x="1620553" y="1687243"/>
                    <a:pt x="1591990" y="1974629"/>
                  </a:cubicBezTo>
                  <a:cubicBezTo>
                    <a:pt x="1563427" y="2262015"/>
                    <a:pt x="1395713" y="2789867"/>
                    <a:pt x="1124174" y="2817318"/>
                  </a:cubicBezTo>
                  <a:cubicBezTo>
                    <a:pt x="852635" y="2844768"/>
                    <a:pt x="46004" y="2822559"/>
                    <a:pt x="77950" y="2115200"/>
                  </a:cubicBezTo>
                  <a:cubicBezTo>
                    <a:pt x="109896" y="1407840"/>
                    <a:pt x="-497074" y="34777"/>
                    <a:pt x="1235984" y="10828"/>
                  </a:cubicBezTo>
                  <a:cubicBezTo>
                    <a:pt x="2969041" y="-13121"/>
                    <a:pt x="3568024" y="10828"/>
                    <a:pt x="3568024" y="108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676;p39">
            <a:extLst>
              <a:ext uri="{FF2B5EF4-FFF2-40B4-BE49-F238E27FC236}">
                <a16:creationId xmlns:a16="http://schemas.microsoft.com/office/drawing/2014/main" id="{331E9BC1-A66A-4EDF-A6F7-666A0D840021}"/>
              </a:ext>
            </a:extLst>
          </p:cNvPr>
          <p:cNvSpPr txBox="1">
            <a:spLocks/>
          </p:cNvSpPr>
          <p:nvPr/>
        </p:nvSpPr>
        <p:spPr>
          <a:xfrm>
            <a:off x="751239" y="2571750"/>
            <a:ext cx="8230201" cy="11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68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mbla"/>
              <a:buNone/>
              <a:defRPr sz="33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algn="ctr">
              <a:buSzPts val="1100"/>
            </a:pPr>
            <a:r>
              <a:rPr lang="ru-RU" sz="2400" dirty="0"/>
              <a:t>Платформа</a:t>
            </a:r>
            <a:r>
              <a:rPr lang="en-US" sz="2400" dirty="0"/>
              <a:t>, </a:t>
            </a:r>
            <a:r>
              <a:rPr lang="bg-BG" sz="2400" dirty="0"/>
              <a:t>коята помага за</a:t>
            </a:r>
            <a:r>
              <a:rPr lang="en-US" sz="2400" dirty="0"/>
              <a:t>:</a:t>
            </a:r>
            <a:r>
              <a:rPr lang="bg-BG" sz="2400" dirty="0"/>
              <a:t> </a:t>
            </a:r>
          </a:p>
          <a:p>
            <a:pPr algn="ctr">
              <a:buSzPts val="1100"/>
            </a:pPr>
            <a:r>
              <a:rPr lang="bg-BG" sz="2400" dirty="0"/>
              <a:t>финансовата грамотност</a:t>
            </a:r>
            <a:r>
              <a:rPr lang="en-US" sz="2400" dirty="0"/>
              <a:t> / </a:t>
            </a:r>
            <a:r>
              <a:rPr lang="bg-BG" sz="2400" dirty="0"/>
              <a:t>управление на времето</a:t>
            </a:r>
            <a:br>
              <a:rPr lang="ru-RU" sz="2400" dirty="0"/>
            </a:b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6"/>
          <p:cNvSpPr txBox="1">
            <a:spLocks noGrp="1"/>
          </p:cNvSpPr>
          <p:nvPr>
            <p:ph type="title"/>
          </p:nvPr>
        </p:nvSpPr>
        <p:spPr>
          <a:xfrm>
            <a:off x="3547942" y="1685205"/>
            <a:ext cx="5004819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3. Как работи проектът</a:t>
            </a:r>
            <a:r>
              <a:rPr lang="en-US" dirty="0"/>
              <a:t>?</a:t>
            </a:r>
            <a:endParaRPr dirty="0"/>
          </a:p>
        </p:txBody>
      </p:sp>
      <p:grpSp>
        <p:nvGrpSpPr>
          <p:cNvPr id="1224" name="Google Shape;1224;p46"/>
          <p:cNvGrpSpPr/>
          <p:nvPr/>
        </p:nvGrpSpPr>
        <p:grpSpPr>
          <a:xfrm>
            <a:off x="-1420527" y="-823675"/>
            <a:ext cx="10937569" cy="6612936"/>
            <a:chOff x="-1420527" y="-823675"/>
            <a:chExt cx="10937569" cy="6612936"/>
          </a:xfrm>
          <a:gradFill flip="none" rotWithShape="1">
            <a:gsLst>
              <a:gs pos="0">
                <a:srgbClr val="85E040">
                  <a:shade val="30000"/>
                  <a:satMod val="115000"/>
                </a:srgbClr>
              </a:gs>
              <a:gs pos="50000">
                <a:srgbClr val="85E040">
                  <a:shade val="67500"/>
                  <a:satMod val="115000"/>
                </a:srgbClr>
              </a:gs>
              <a:gs pos="100000">
                <a:srgbClr val="85E040">
                  <a:shade val="100000"/>
                  <a:satMod val="115000"/>
                </a:srgbClr>
              </a:gs>
            </a:gsLst>
            <a:lin ang="8100000" scaled="1"/>
            <a:tileRect/>
          </a:gradFill>
        </p:grpSpPr>
        <p:sp>
          <p:nvSpPr>
            <p:cNvPr id="1225" name="Google Shape;1225;p46"/>
            <p:cNvSpPr/>
            <p:nvPr/>
          </p:nvSpPr>
          <p:spPr>
            <a:xfrm>
              <a:off x="-1420527" y="2859596"/>
              <a:ext cx="5004819" cy="2929665"/>
            </a:xfrm>
            <a:custGeom>
              <a:avLst/>
              <a:gdLst/>
              <a:ahLst/>
              <a:cxnLst/>
              <a:rect l="l" t="t" r="r" b="b"/>
              <a:pathLst>
                <a:path w="3755962" h="2198623" extrusionOk="0">
                  <a:moveTo>
                    <a:pt x="887286" y="78253"/>
                  </a:moveTo>
                  <a:cubicBezTo>
                    <a:pt x="985997" y="339348"/>
                    <a:pt x="1144461" y="573715"/>
                    <a:pt x="1349995" y="762596"/>
                  </a:cubicBezTo>
                  <a:cubicBezTo>
                    <a:pt x="1933662" y="1297828"/>
                    <a:pt x="2798651" y="1389120"/>
                    <a:pt x="3468008" y="1812346"/>
                  </a:cubicBezTo>
                  <a:cubicBezTo>
                    <a:pt x="3579077" y="1882574"/>
                    <a:pt x="3686928" y="1964476"/>
                    <a:pt x="3756725" y="2075810"/>
                  </a:cubicBezTo>
                  <a:cubicBezTo>
                    <a:pt x="3658147" y="2081869"/>
                    <a:pt x="3561651" y="2050577"/>
                    <a:pt x="3464266" y="2034134"/>
                  </a:cubicBezTo>
                  <a:cubicBezTo>
                    <a:pt x="3290484" y="2004792"/>
                    <a:pt x="3112607" y="2022782"/>
                    <a:pt x="2937292" y="2040839"/>
                  </a:cubicBezTo>
                  <a:cubicBezTo>
                    <a:pt x="2577737" y="2077871"/>
                    <a:pt x="2218181" y="2114903"/>
                    <a:pt x="1858626" y="2151935"/>
                  </a:cubicBezTo>
                  <a:cubicBezTo>
                    <a:pt x="1327651" y="2206622"/>
                    <a:pt x="767138" y="2256841"/>
                    <a:pt x="281560" y="2035189"/>
                  </a:cubicBezTo>
                  <a:cubicBezTo>
                    <a:pt x="218991" y="2006629"/>
                    <a:pt x="157145" y="1972842"/>
                    <a:pt x="110557" y="1922248"/>
                  </a:cubicBezTo>
                  <a:cubicBezTo>
                    <a:pt x="25827" y="1830234"/>
                    <a:pt x="3927" y="1697078"/>
                    <a:pt x="1149" y="1572032"/>
                  </a:cubicBezTo>
                  <a:cubicBezTo>
                    <a:pt x="-8370" y="1143690"/>
                    <a:pt x="159462" y="733681"/>
                    <a:pt x="324394" y="338245"/>
                  </a:cubicBezTo>
                  <a:cubicBezTo>
                    <a:pt x="364350" y="242448"/>
                    <a:pt x="406573" y="143368"/>
                    <a:pt x="483491" y="73671"/>
                  </a:cubicBezTo>
                  <a:cubicBezTo>
                    <a:pt x="560410" y="3973"/>
                    <a:pt x="682622" y="-27328"/>
                    <a:pt x="769331" y="297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2583662" y="-823675"/>
              <a:ext cx="6933380" cy="3174988"/>
            </a:xfrm>
            <a:custGeom>
              <a:avLst/>
              <a:gdLst/>
              <a:ahLst/>
              <a:cxnLst/>
              <a:rect l="l" t="t" r="r" b="b"/>
              <a:pathLst>
                <a:path w="5203287" h="2382730" extrusionOk="0">
                  <a:moveTo>
                    <a:pt x="762" y="266035"/>
                  </a:moveTo>
                  <a:cubicBezTo>
                    <a:pt x="393491" y="611648"/>
                    <a:pt x="868213" y="924551"/>
                    <a:pt x="1391131" y="908337"/>
                  </a:cubicBezTo>
                  <a:cubicBezTo>
                    <a:pt x="1496841" y="905059"/>
                    <a:pt x="1601593" y="888220"/>
                    <a:pt x="1706191" y="872586"/>
                  </a:cubicBezTo>
                  <a:cubicBezTo>
                    <a:pt x="2123117" y="810266"/>
                    <a:pt x="2546407" y="766558"/>
                    <a:pt x="2965914" y="808086"/>
                  </a:cubicBezTo>
                  <a:cubicBezTo>
                    <a:pt x="3385421" y="849614"/>
                    <a:pt x="3804003" y="981237"/>
                    <a:pt x="4136746" y="1240044"/>
                  </a:cubicBezTo>
                  <a:cubicBezTo>
                    <a:pt x="4540213" y="1553861"/>
                    <a:pt x="4787728" y="2026609"/>
                    <a:pt x="5154261" y="2382862"/>
                  </a:cubicBezTo>
                  <a:cubicBezTo>
                    <a:pt x="5198016" y="1770956"/>
                    <a:pt x="5212931" y="1157896"/>
                    <a:pt x="5199008" y="543682"/>
                  </a:cubicBezTo>
                  <a:cubicBezTo>
                    <a:pt x="5196941" y="452774"/>
                    <a:pt x="5193251" y="358028"/>
                    <a:pt x="5149894" y="278097"/>
                  </a:cubicBezTo>
                  <a:cubicBezTo>
                    <a:pt x="5066964" y="125212"/>
                    <a:pt x="4872604" y="78319"/>
                    <a:pt x="4700103" y="55978"/>
                  </a:cubicBezTo>
                  <a:cubicBezTo>
                    <a:pt x="4263235" y="-600"/>
                    <a:pt x="3821235" y="-241"/>
                    <a:pt x="3380718" y="209"/>
                  </a:cubicBezTo>
                  <a:cubicBezTo>
                    <a:pt x="2325287" y="1287"/>
                    <a:pt x="1269791" y="2365"/>
                    <a:pt x="214541" y="219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6"/>
          <p:cNvGrpSpPr/>
          <p:nvPr/>
        </p:nvGrpSpPr>
        <p:grpSpPr>
          <a:xfrm>
            <a:off x="3908735" y="-823675"/>
            <a:ext cx="5608327" cy="6404333"/>
            <a:chOff x="3908735" y="-823675"/>
            <a:chExt cx="5608327" cy="6404333"/>
          </a:xfrm>
        </p:grpSpPr>
        <p:grpSp>
          <p:nvGrpSpPr>
            <p:cNvPr id="1228" name="Google Shape;1228;p46"/>
            <p:cNvGrpSpPr/>
            <p:nvPr/>
          </p:nvGrpSpPr>
          <p:grpSpPr>
            <a:xfrm rot="380639">
              <a:off x="3991401" y="3944372"/>
              <a:ext cx="1308765" cy="1568781"/>
              <a:chOff x="3332568" y="2948123"/>
              <a:chExt cx="1308734" cy="1568744"/>
            </a:xfrm>
          </p:grpSpPr>
          <p:sp>
            <p:nvSpPr>
              <p:cNvPr id="1229" name="Google Shape;1229;p46"/>
              <p:cNvSpPr/>
              <p:nvPr/>
            </p:nvSpPr>
            <p:spPr>
              <a:xfrm>
                <a:off x="3332568" y="3006931"/>
                <a:ext cx="1211973" cy="1509936"/>
              </a:xfrm>
              <a:custGeom>
                <a:avLst/>
                <a:gdLst/>
                <a:ahLst/>
                <a:cxnLst/>
                <a:rect l="l" t="t" r="r" b="b"/>
                <a:pathLst>
                  <a:path w="1211973" h="1509936" extrusionOk="0">
                    <a:moveTo>
                      <a:pt x="43795" y="881313"/>
                    </a:moveTo>
                    <a:cubicBezTo>
                      <a:pt x="51130" y="862823"/>
                      <a:pt x="59554" y="844784"/>
                      <a:pt x="69025" y="827292"/>
                    </a:cubicBezTo>
                    <a:cubicBezTo>
                      <a:pt x="72616" y="820676"/>
                      <a:pt x="80892" y="818223"/>
                      <a:pt x="87511" y="821812"/>
                    </a:cubicBezTo>
                    <a:cubicBezTo>
                      <a:pt x="94126" y="825405"/>
                      <a:pt x="96579" y="833675"/>
                      <a:pt x="92992" y="840291"/>
                    </a:cubicBezTo>
                    <a:cubicBezTo>
                      <a:pt x="77967" y="868182"/>
                      <a:pt x="65665" y="897455"/>
                      <a:pt x="56254" y="927704"/>
                    </a:cubicBezTo>
                    <a:cubicBezTo>
                      <a:pt x="54027" y="934872"/>
                      <a:pt x="46408" y="938878"/>
                      <a:pt x="39237" y="936652"/>
                    </a:cubicBezTo>
                    <a:cubicBezTo>
                      <a:pt x="39213" y="936645"/>
                      <a:pt x="39188" y="936637"/>
                      <a:pt x="39164" y="936629"/>
                    </a:cubicBezTo>
                    <a:cubicBezTo>
                      <a:pt x="31979" y="934376"/>
                      <a:pt x="27982" y="926728"/>
                      <a:pt x="30236" y="919546"/>
                    </a:cubicBezTo>
                    <a:cubicBezTo>
                      <a:pt x="30236" y="919546"/>
                      <a:pt x="30236" y="919545"/>
                      <a:pt x="30237" y="919545"/>
                    </a:cubicBezTo>
                    <a:cubicBezTo>
                      <a:pt x="34320" y="906533"/>
                      <a:pt x="38882" y="893670"/>
                      <a:pt x="43795" y="881313"/>
                    </a:cubicBezTo>
                    <a:close/>
                    <a:moveTo>
                      <a:pt x="9076" y="1013732"/>
                    </a:moveTo>
                    <a:cubicBezTo>
                      <a:pt x="11416" y="1007866"/>
                      <a:pt x="17479" y="1004374"/>
                      <a:pt x="23729" y="1005293"/>
                    </a:cubicBezTo>
                    <a:cubicBezTo>
                      <a:pt x="31179" y="1006388"/>
                      <a:pt x="36330" y="1013312"/>
                      <a:pt x="35235" y="1020759"/>
                    </a:cubicBezTo>
                    <a:cubicBezTo>
                      <a:pt x="30668" y="1052420"/>
                      <a:pt x="28090" y="1084336"/>
                      <a:pt x="27515" y="1116320"/>
                    </a:cubicBezTo>
                    <a:cubicBezTo>
                      <a:pt x="27361" y="1123844"/>
                      <a:pt x="21137" y="1129819"/>
                      <a:pt x="13610" y="1129670"/>
                    </a:cubicBezTo>
                    <a:cubicBezTo>
                      <a:pt x="6081" y="1129519"/>
                      <a:pt x="101" y="1123296"/>
                      <a:pt x="252" y="1115771"/>
                    </a:cubicBezTo>
                    <a:cubicBezTo>
                      <a:pt x="252" y="1115770"/>
                      <a:pt x="252" y="1115770"/>
                      <a:pt x="252" y="1115769"/>
                    </a:cubicBezTo>
                    <a:cubicBezTo>
                      <a:pt x="850" y="1082643"/>
                      <a:pt x="3524" y="1049586"/>
                      <a:pt x="8257" y="1016794"/>
                    </a:cubicBezTo>
                    <a:cubicBezTo>
                      <a:pt x="8410" y="1015745"/>
                      <a:pt x="8685" y="1014717"/>
                      <a:pt x="9076" y="1013732"/>
                    </a:cubicBezTo>
                    <a:close/>
                    <a:moveTo>
                      <a:pt x="123821" y="748734"/>
                    </a:moveTo>
                    <a:cubicBezTo>
                      <a:pt x="124393" y="747295"/>
                      <a:pt x="125207" y="745964"/>
                      <a:pt x="126228" y="744799"/>
                    </a:cubicBezTo>
                    <a:cubicBezTo>
                      <a:pt x="148368" y="719500"/>
                      <a:pt x="173342" y="696828"/>
                      <a:pt x="200661" y="677229"/>
                    </a:cubicBezTo>
                    <a:cubicBezTo>
                      <a:pt x="206777" y="672840"/>
                      <a:pt x="215296" y="674238"/>
                      <a:pt x="219688" y="680352"/>
                    </a:cubicBezTo>
                    <a:cubicBezTo>
                      <a:pt x="224079" y="686466"/>
                      <a:pt x="222681" y="694981"/>
                      <a:pt x="216564" y="699371"/>
                    </a:cubicBezTo>
                    <a:cubicBezTo>
                      <a:pt x="190945" y="717750"/>
                      <a:pt x="167523" y="739011"/>
                      <a:pt x="146760" y="762735"/>
                    </a:cubicBezTo>
                    <a:cubicBezTo>
                      <a:pt x="141805" y="768402"/>
                      <a:pt x="133193" y="768982"/>
                      <a:pt x="127523" y="764030"/>
                    </a:cubicBezTo>
                    <a:cubicBezTo>
                      <a:pt x="127523" y="764029"/>
                      <a:pt x="127522" y="764029"/>
                      <a:pt x="127521" y="764028"/>
                    </a:cubicBezTo>
                    <a:cubicBezTo>
                      <a:pt x="123172" y="760228"/>
                      <a:pt x="121689" y="754101"/>
                      <a:pt x="123821" y="748734"/>
                    </a:cubicBezTo>
                    <a:close/>
                    <a:moveTo>
                      <a:pt x="4306" y="1208582"/>
                    </a:moveTo>
                    <a:cubicBezTo>
                      <a:pt x="6222" y="1203754"/>
                      <a:pt x="10717" y="1200434"/>
                      <a:pt x="15896" y="1200022"/>
                    </a:cubicBezTo>
                    <a:cubicBezTo>
                      <a:pt x="23401" y="1199420"/>
                      <a:pt x="29972" y="1205012"/>
                      <a:pt x="30574" y="1212513"/>
                    </a:cubicBezTo>
                    <a:cubicBezTo>
                      <a:pt x="30575" y="1212515"/>
                      <a:pt x="30575" y="1212516"/>
                      <a:pt x="30575" y="1212518"/>
                    </a:cubicBezTo>
                    <a:cubicBezTo>
                      <a:pt x="33043" y="1243335"/>
                      <a:pt x="36982" y="1275575"/>
                      <a:pt x="42280" y="1308340"/>
                    </a:cubicBezTo>
                    <a:cubicBezTo>
                      <a:pt x="43481" y="1315771"/>
                      <a:pt x="38429" y="1322768"/>
                      <a:pt x="30996" y="1323970"/>
                    </a:cubicBezTo>
                    <a:cubicBezTo>
                      <a:pt x="23562" y="1325171"/>
                      <a:pt x="16562" y="1320121"/>
                      <a:pt x="15361" y="1312690"/>
                    </a:cubicBezTo>
                    <a:cubicBezTo>
                      <a:pt x="9946" y="1279205"/>
                      <a:pt x="5920" y="1246235"/>
                      <a:pt x="3394" y="1214692"/>
                    </a:cubicBezTo>
                    <a:cubicBezTo>
                      <a:pt x="3224" y="1212612"/>
                      <a:pt x="3536" y="1210521"/>
                      <a:pt x="4306" y="1208582"/>
                    </a:cubicBezTo>
                    <a:close/>
                    <a:moveTo>
                      <a:pt x="280917" y="635517"/>
                    </a:moveTo>
                    <a:cubicBezTo>
                      <a:pt x="282252" y="632145"/>
                      <a:pt x="284880" y="629448"/>
                      <a:pt x="288216" y="628023"/>
                    </a:cubicBezTo>
                    <a:cubicBezTo>
                      <a:pt x="319015" y="614900"/>
                      <a:pt x="351021" y="604814"/>
                      <a:pt x="383780" y="597906"/>
                    </a:cubicBezTo>
                    <a:cubicBezTo>
                      <a:pt x="391145" y="596336"/>
                      <a:pt x="398388" y="601031"/>
                      <a:pt x="399959" y="608392"/>
                    </a:cubicBezTo>
                    <a:cubicBezTo>
                      <a:pt x="401530" y="615753"/>
                      <a:pt x="396833" y="622993"/>
                      <a:pt x="389469" y="624563"/>
                    </a:cubicBezTo>
                    <a:cubicBezTo>
                      <a:pt x="389463" y="624564"/>
                      <a:pt x="389457" y="624566"/>
                      <a:pt x="389451" y="624567"/>
                    </a:cubicBezTo>
                    <a:cubicBezTo>
                      <a:pt x="358431" y="631104"/>
                      <a:pt x="328124" y="640652"/>
                      <a:pt x="298960" y="653075"/>
                    </a:cubicBezTo>
                    <a:cubicBezTo>
                      <a:pt x="292039" y="656041"/>
                      <a:pt x="284023" y="652837"/>
                      <a:pt x="281056" y="645919"/>
                    </a:cubicBezTo>
                    <a:cubicBezTo>
                      <a:pt x="279636" y="642606"/>
                      <a:pt x="279586" y="638866"/>
                      <a:pt x="280917" y="635516"/>
                    </a:cubicBezTo>
                    <a:close/>
                    <a:moveTo>
                      <a:pt x="34990" y="1401296"/>
                    </a:moveTo>
                    <a:cubicBezTo>
                      <a:pt x="36641" y="1397127"/>
                      <a:pt x="40239" y="1394037"/>
                      <a:pt x="44612" y="1393036"/>
                    </a:cubicBezTo>
                    <a:cubicBezTo>
                      <a:pt x="51951" y="1391351"/>
                      <a:pt x="59267" y="1395931"/>
                      <a:pt x="60953" y="1403266"/>
                    </a:cubicBezTo>
                    <a:cubicBezTo>
                      <a:pt x="67626" y="1432294"/>
                      <a:pt x="75404" y="1462400"/>
                      <a:pt x="84068" y="1492748"/>
                    </a:cubicBezTo>
                    <a:cubicBezTo>
                      <a:pt x="86134" y="1499986"/>
                      <a:pt x="81939" y="1507528"/>
                      <a:pt x="74698" y="1509594"/>
                    </a:cubicBezTo>
                    <a:cubicBezTo>
                      <a:pt x="67457" y="1511659"/>
                      <a:pt x="59913" y="1507466"/>
                      <a:pt x="57847" y="1500229"/>
                    </a:cubicBezTo>
                    <a:cubicBezTo>
                      <a:pt x="57847" y="1500229"/>
                      <a:pt x="57846" y="1500228"/>
                      <a:pt x="57846" y="1500227"/>
                    </a:cubicBezTo>
                    <a:cubicBezTo>
                      <a:pt x="49052" y="1469427"/>
                      <a:pt x="41157" y="1438856"/>
                      <a:pt x="34377" y="1409371"/>
                    </a:cubicBezTo>
                    <a:cubicBezTo>
                      <a:pt x="33754" y="1406680"/>
                      <a:pt x="33968" y="1403863"/>
                      <a:pt x="34990" y="1401296"/>
                    </a:cubicBezTo>
                    <a:close/>
                    <a:moveTo>
                      <a:pt x="470834" y="594563"/>
                    </a:moveTo>
                    <a:cubicBezTo>
                      <a:pt x="472838" y="589518"/>
                      <a:pt x="477645" y="586142"/>
                      <a:pt x="483073" y="585969"/>
                    </a:cubicBezTo>
                    <a:cubicBezTo>
                      <a:pt x="516440" y="584898"/>
                      <a:pt x="549838" y="586685"/>
                      <a:pt x="582900" y="591310"/>
                    </a:cubicBezTo>
                    <a:cubicBezTo>
                      <a:pt x="590357" y="592362"/>
                      <a:pt x="595548" y="599256"/>
                      <a:pt x="594497" y="606709"/>
                    </a:cubicBezTo>
                    <a:cubicBezTo>
                      <a:pt x="593445" y="614156"/>
                      <a:pt x="586558" y="619345"/>
                      <a:pt x="579106" y="618302"/>
                    </a:cubicBezTo>
                    <a:cubicBezTo>
                      <a:pt x="572377" y="617357"/>
                      <a:pt x="565618" y="616536"/>
                      <a:pt x="558830" y="615839"/>
                    </a:cubicBezTo>
                    <a:cubicBezTo>
                      <a:pt x="560415" y="647029"/>
                      <a:pt x="564965" y="677997"/>
                      <a:pt x="572419" y="708326"/>
                    </a:cubicBezTo>
                    <a:cubicBezTo>
                      <a:pt x="574247" y="715627"/>
                      <a:pt x="569808" y="723028"/>
                      <a:pt x="562503" y="724856"/>
                    </a:cubicBezTo>
                    <a:cubicBezTo>
                      <a:pt x="555198" y="726684"/>
                      <a:pt x="547794" y="722247"/>
                      <a:pt x="545965" y="714945"/>
                    </a:cubicBezTo>
                    <a:cubicBezTo>
                      <a:pt x="545956" y="714909"/>
                      <a:pt x="545947" y="714872"/>
                      <a:pt x="545938" y="714836"/>
                    </a:cubicBezTo>
                    <a:cubicBezTo>
                      <a:pt x="537951" y="682334"/>
                      <a:pt x="533123" y="649137"/>
                      <a:pt x="531522" y="615707"/>
                    </a:cubicBezTo>
                    <a:cubicBezTo>
                      <a:pt x="531489" y="615044"/>
                      <a:pt x="531506" y="614378"/>
                      <a:pt x="531570" y="613717"/>
                    </a:cubicBezTo>
                    <a:cubicBezTo>
                      <a:pt x="515719" y="612873"/>
                      <a:pt x="499811" y="612702"/>
                      <a:pt x="483948" y="613212"/>
                    </a:cubicBezTo>
                    <a:cubicBezTo>
                      <a:pt x="476418" y="613450"/>
                      <a:pt x="470121" y="607541"/>
                      <a:pt x="469883" y="600014"/>
                    </a:cubicBezTo>
                    <a:cubicBezTo>
                      <a:pt x="469824" y="598151"/>
                      <a:pt x="470148" y="596296"/>
                      <a:pt x="470834" y="594563"/>
                    </a:cubicBezTo>
                    <a:close/>
                    <a:moveTo>
                      <a:pt x="561840" y="418274"/>
                    </a:moveTo>
                    <a:cubicBezTo>
                      <a:pt x="564624" y="411280"/>
                      <a:pt x="572552" y="407867"/>
                      <a:pt x="579549" y="410649"/>
                    </a:cubicBezTo>
                    <a:cubicBezTo>
                      <a:pt x="586434" y="413387"/>
                      <a:pt x="589871" y="421121"/>
                      <a:pt x="587287" y="428064"/>
                    </a:cubicBezTo>
                    <a:cubicBezTo>
                      <a:pt x="576271" y="457726"/>
                      <a:pt x="568327" y="488439"/>
                      <a:pt x="563579" y="519721"/>
                    </a:cubicBezTo>
                    <a:cubicBezTo>
                      <a:pt x="562462" y="527164"/>
                      <a:pt x="555519" y="532292"/>
                      <a:pt x="548072" y="531175"/>
                    </a:cubicBezTo>
                    <a:cubicBezTo>
                      <a:pt x="540626" y="530058"/>
                      <a:pt x="535495" y="523118"/>
                      <a:pt x="536613" y="515675"/>
                    </a:cubicBezTo>
                    <a:cubicBezTo>
                      <a:pt x="536616" y="515660"/>
                      <a:pt x="536618" y="515645"/>
                      <a:pt x="536620" y="515630"/>
                    </a:cubicBezTo>
                    <a:cubicBezTo>
                      <a:pt x="541649" y="482501"/>
                      <a:pt x="550062" y="449975"/>
                      <a:pt x="561729" y="418561"/>
                    </a:cubicBezTo>
                    <a:close/>
                    <a:moveTo>
                      <a:pt x="604990" y="330887"/>
                    </a:moveTo>
                    <a:cubicBezTo>
                      <a:pt x="605296" y="330116"/>
                      <a:pt x="605672" y="329374"/>
                      <a:pt x="606112" y="328672"/>
                    </a:cubicBezTo>
                    <a:cubicBezTo>
                      <a:pt x="623918" y="300380"/>
                      <a:pt x="644347" y="273825"/>
                      <a:pt x="667132" y="249361"/>
                    </a:cubicBezTo>
                    <a:cubicBezTo>
                      <a:pt x="672263" y="243852"/>
                      <a:pt x="680890" y="243544"/>
                      <a:pt x="686401" y="248674"/>
                    </a:cubicBezTo>
                    <a:cubicBezTo>
                      <a:pt x="691900" y="253791"/>
                      <a:pt x="692221" y="262390"/>
                      <a:pt x="687119" y="267902"/>
                    </a:cubicBezTo>
                    <a:cubicBezTo>
                      <a:pt x="665501" y="291110"/>
                      <a:pt x="646117" y="316300"/>
                      <a:pt x="629222" y="343140"/>
                    </a:cubicBezTo>
                    <a:cubicBezTo>
                      <a:pt x="625225" y="349519"/>
                      <a:pt x="616811" y="351451"/>
                      <a:pt x="610429" y="347456"/>
                    </a:cubicBezTo>
                    <a:cubicBezTo>
                      <a:pt x="604856" y="343967"/>
                      <a:pt x="602568" y="336998"/>
                      <a:pt x="604990" y="330887"/>
                    </a:cubicBezTo>
                    <a:close/>
                    <a:moveTo>
                      <a:pt x="736616" y="187948"/>
                    </a:moveTo>
                    <a:cubicBezTo>
                      <a:pt x="737516" y="185683"/>
                      <a:pt x="739010" y="183702"/>
                      <a:pt x="740940" y="182214"/>
                    </a:cubicBezTo>
                    <a:cubicBezTo>
                      <a:pt x="767243" y="161975"/>
                      <a:pt x="794897" y="143555"/>
                      <a:pt x="823710" y="127080"/>
                    </a:cubicBezTo>
                    <a:cubicBezTo>
                      <a:pt x="830240" y="123331"/>
                      <a:pt x="838573" y="125583"/>
                      <a:pt x="842324" y="132109"/>
                    </a:cubicBezTo>
                    <a:cubicBezTo>
                      <a:pt x="846075" y="138636"/>
                      <a:pt x="843822" y="146966"/>
                      <a:pt x="837293" y="150715"/>
                    </a:cubicBezTo>
                    <a:cubicBezTo>
                      <a:pt x="809561" y="166569"/>
                      <a:pt x="782943" y="184296"/>
                      <a:pt x="757627" y="203773"/>
                    </a:cubicBezTo>
                    <a:cubicBezTo>
                      <a:pt x="751669" y="208378"/>
                      <a:pt x="743104" y="207284"/>
                      <a:pt x="738497" y="201328"/>
                    </a:cubicBezTo>
                    <a:cubicBezTo>
                      <a:pt x="735547" y="197514"/>
                      <a:pt x="734832" y="192427"/>
                      <a:pt x="736616" y="187948"/>
                    </a:cubicBezTo>
                    <a:close/>
                    <a:moveTo>
                      <a:pt x="579217" y="798440"/>
                    </a:moveTo>
                    <a:cubicBezTo>
                      <a:pt x="581999" y="791445"/>
                      <a:pt x="589926" y="788030"/>
                      <a:pt x="596924" y="790810"/>
                    </a:cubicBezTo>
                    <a:cubicBezTo>
                      <a:pt x="600108" y="792075"/>
                      <a:pt x="602698" y="794492"/>
                      <a:pt x="604180" y="797580"/>
                    </a:cubicBezTo>
                    <a:cubicBezTo>
                      <a:pt x="617479" y="826007"/>
                      <a:pt x="634579" y="852496"/>
                      <a:pt x="655012" y="876322"/>
                    </a:cubicBezTo>
                    <a:cubicBezTo>
                      <a:pt x="659975" y="881982"/>
                      <a:pt x="659408" y="890593"/>
                      <a:pt x="653745" y="895555"/>
                    </a:cubicBezTo>
                    <a:cubicBezTo>
                      <a:pt x="648082" y="900516"/>
                      <a:pt x="639468" y="899949"/>
                      <a:pt x="634504" y="894289"/>
                    </a:cubicBezTo>
                    <a:cubicBezTo>
                      <a:pt x="612436" y="868599"/>
                      <a:pt x="593963" y="840031"/>
                      <a:pt x="579593" y="809369"/>
                    </a:cubicBezTo>
                    <a:cubicBezTo>
                      <a:pt x="577943" y="805939"/>
                      <a:pt x="577807" y="801975"/>
                      <a:pt x="579217" y="798440"/>
                    </a:cubicBezTo>
                    <a:close/>
                    <a:moveTo>
                      <a:pt x="663360" y="622098"/>
                    </a:moveTo>
                    <a:cubicBezTo>
                      <a:pt x="666045" y="615358"/>
                      <a:pt x="673542" y="611902"/>
                      <a:pt x="680413" y="614237"/>
                    </a:cubicBezTo>
                    <a:cubicBezTo>
                      <a:pt x="687922" y="616787"/>
                      <a:pt x="695395" y="619536"/>
                      <a:pt x="702626" y="622408"/>
                    </a:cubicBezTo>
                    <a:cubicBezTo>
                      <a:pt x="726687" y="631831"/>
                      <a:pt x="749754" y="643616"/>
                      <a:pt x="771489" y="657588"/>
                    </a:cubicBezTo>
                    <a:cubicBezTo>
                      <a:pt x="777799" y="661696"/>
                      <a:pt x="779583" y="670140"/>
                      <a:pt x="775473" y="676447"/>
                    </a:cubicBezTo>
                    <a:cubicBezTo>
                      <a:pt x="771363" y="682754"/>
                      <a:pt x="762916" y="684537"/>
                      <a:pt x="756606" y="680429"/>
                    </a:cubicBezTo>
                    <a:cubicBezTo>
                      <a:pt x="736390" y="667443"/>
                      <a:pt x="714935" y="656492"/>
                      <a:pt x="692556" y="647739"/>
                    </a:cubicBezTo>
                    <a:cubicBezTo>
                      <a:pt x="685752" y="645036"/>
                      <a:pt x="678715" y="642449"/>
                      <a:pt x="671640" y="640044"/>
                    </a:cubicBezTo>
                    <a:cubicBezTo>
                      <a:pt x="664511" y="637623"/>
                      <a:pt x="660695" y="629883"/>
                      <a:pt x="663117" y="622756"/>
                    </a:cubicBezTo>
                    <a:cubicBezTo>
                      <a:pt x="663117" y="622756"/>
                      <a:pt x="663117" y="622756"/>
                      <a:pt x="663117" y="622756"/>
                    </a:cubicBezTo>
                    <a:cubicBezTo>
                      <a:pt x="663193" y="622532"/>
                      <a:pt x="663273" y="622314"/>
                      <a:pt x="663360" y="622098"/>
                    </a:cubicBezTo>
                    <a:close/>
                    <a:moveTo>
                      <a:pt x="905161" y="90253"/>
                    </a:moveTo>
                    <a:cubicBezTo>
                      <a:pt x="906489" y="86899"/>
                      <a:pt x="909097" y="84211"/>
                      <a:pt x="912410" y="82780"/>
                    </a:cubicBezTo>
                    <a:cubicBezTo>
                      <a:pt x="941565" y="70150"/>
                      <a:pt x="972689" y="58388"/>
                      <a:pt x="1004916" y="47823"/>
                    </a:cubicBezTo>
                    <a:cubicBezTo>
                      <a:pt x="1012071" y="45477"/>
                      <a:pt x="1019774" y="49373"/>
                      <a:pt x="1022121" y="56524"/>
                    </a:cubicBezTo>
                    <a:cubicBezTo>
                      <a:pt x="1024468" y="63676"/>
                      <a:pt x="1020571" y="71375"/>
                      <a:pt x="1013416" y="73721"/>
                    </a:cubicBezTo>
                    <a:cubicBezTo>
                      <a:pt x="981980" y="84028"/>
                      <a:pt x="951645" y="95490"/>
                      <a:pt x="923253" y="107790"/>
                    </a:cubicBezTo>
                    <a:cubicBezTo>
                      <a:pt x="916343" y="110783"/>
                      <a:pt x="908315" y="107609"/>
                      <a:pt x="905321" y="100702"/>
                    </a:cubicBezTo>
                    <a:cubicBezTo>
                      <a:pt x="903881" y="97378"/>
                      <a:pt x="903824" y="93619"/>
                      <a:pt x="905161" y="90253"/>
                    </a:cubicBezTo>
                    <a:close/>
                    <a:moveTo>
                      <a:pt x="710842" y="935903"/>
                    </a:moveTo>
                    <a:cubicBezTo>
                      <a:pt x="713449" y="929368"/>
                      <a:pt x="720604" y="925890"/>
                      <a:pt x="727356" y="927876"/>
                    </a:cubicBezTo>
                    <a:cubicBezTo>
                      <a:pt x="755760" y="936229"/>
                      <a:pt x="781040" y="929035"/>
                      <a:pt x="802492" y="906490"/>
                    </a:cubicBezTo>
                    <a:cubicBezTo>
                      <a:pt x="807682" y="901036"/>
                      <a:pt x="816312" y="900820"/>
                      <a:pt x="821768" y="906007"/>
                    </a:cubicBezTo>
                    <a:cubicBezTo>
                      <a:pt x="827225" y="911194"/>
                      <a:pt x="827441" y="919821"/>
                      <a:pt x="822252" y="925275"/>
                    </a:cubicBezTo>
                    <a:cubicBezTo>
                      <a:pt x="793592" y="955392"/>
                      <a:pt x="758116" y="965335"/>
                      <a:pt x="719660" y="954025"/>
                    </a:cubicBezTo>
                    <a:cubicBezTo>
                      <a:pt x="712436" y="951901"/>
                      <a:pt x="708303" y="944325"/>
                      <a:pt x="710428" y="937105"/>
                    </a:cubicBezTo>
                    <a:cubicBezTo>
                      <a:pt x="710428" y="937104"/>
                      <a:pt x="710428" y="937104"/>
                      <a:pt x="710428" y="937104"/>
                    </a:cubicBezTo>
                    <a:cubicBezTo>
                      <a:pt x="710549" y="936694"/>
                      <a:pt x="710687" y="936293"/>
                      <a:pt x="710842" y="935903"/>
                    </a:cubicBezTo>
                    <a:close/>
                    <a:moveTo>
                      <a:pt x="1090404" y="28983"/>
                    </a:moveTo>
                    <a:cubicBezTo>
                      <a:pt x="1092028" y="24881"/>
                      <a:pt x="1095540" y="21820"/>
                      <a:pt x="1099827" y="20772"/>
                    </a:cubicBezTo>
                    <a:cubicBezTo>
                      <a:pt x="1130676" y="13195"/>
                      <a:pt x="1163110" y="6338"/>
                      <a:pt x="1196228" y="392"/>
                    </a:cubicBezTo>
                    <a:cubicBezTo>
                      <a:pt x="1203645" y="-910"/>
                      <a:pt x="1210713" y="4044"/>
                      <a:pt x="1212015" y="11458"/>
                    </a:cubicBezTo>
                    <a:cubicBezTo>
                      <a:pt x="1213311" y="18831"/>
                      <a:pt x="1208414" y="25869"/>
                      <a:pt x="1201048" y="27220"/>
                    </a:cubicBezTo>
                    <a:cubicBezTo>
                      <a:pt x="1168494" y="33063"/>
                      <a:pt x="1136628" y="39799"/>
                      <a:pt x="1106335" y="47239"/>
                    </a:cubicBezTo>
                    <a:cubicBezTo>
                      <a:pt x="1099022" y="49036"/>
                      <a:pt x="1091637" y="44567"/>
                      <a:pt x="1089839" y="37257"/>
                    </a:cubicBezTo>
                    <a:cubicBezTo>
                      <a:pt x="1089163" y="34507"/>
                      <a:pt x="1089361" y="31615"/>
                      <a:pt x="1090404" y="28983"/>
                    </a:cubicBezTo>
                    <a:close/>
                    <a:moveTo>
                      <a:pt x="821122" y="731297"/>
                    </a:moveTo>
                    <a:cubicBezTo>
                      <a:pt x="823909" y="724304"/>
                      <a:pt x="831839" y="720894"/>
                      <a:pt x="838835" y="723680"/>
                    </a:cubicBezTo>
                    <a:cubicBezTo>
                      <a:pt x="841500" y="724741"/>
                      <a:pt x="843762" y="726615"/>
                      <a:pt x="845300" y="729035"/>
                    </a:cubicBezTo>
                    <a:cubicBezTo>
                      <a:pt x="865372" y="759162"/>
                      <a:pt x="873541" y="795664"/>
                      <a:pt x="868223" y="831468"/>
                    </a:cubicBezTo>
                    <a:cubicBezTo>
                      <a:pt x="867110" y="838912"/>
                      <a:pt x="860170" y="844045"/>
                      <a:pt x="852723" y="842932"/>
                    </a:cubicBezTo>
                    <a:cubicBezTo>
                      <a:pt x="845275" y="841819"/>
                      <a:pt x="840141" y="834883"/>
                      <a:pt x="841254" y="827438"/>
                    </a:cubicBezTo>
                    <a:cubicBezTo>
                      <a:pt x="841255" y="827428"/>
                      <a:pt x="841257" y="827418"/>
                      <a:pt x="841259" y="827408"/>
                    </a:cubicBezTo>
                    <a:cubicBezTo>
                      <a:pt x="845527" y="798102"/>
                      <a:pt x="838764" y="768254"/>
                      <a:pt x="822280" y="743646"/>
                    </a:cubicBezTo>
                    <a:cubicBezTo>
                      <a:pt x="819931" y="739954"/>
                      <a:pt x="819500" y="735360"/>
                      <a:pt x="821122" y="7312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6"/>
              <p:cNvSpPr/>
              <p:nvPr/>
            </p:nvSpPr>
            <p:spPr>
              <a:xfrm>
                <a:off x="4496868" y="2948123"/>
                <a:ext cx="144434" cy="153119"/>
              </a:xfrm>
              <a:custGeom>
                <a:avLst/>
                <a:gdLst/>
                <a:ahLst/>
                <a:cxnLst/>
                <a:rect l="l" t="t" r="r" b="b"/>
                <a:pathLst>
                  <a:path w="144434" h="153119" extrusionOk="0">
                    <a:moveTo>
                      <a:pt x="0" y="0"/>
                    </a:moveTo>
                    <a:lnTo>
                      <a:pt x="144435" y="56140"/>
                    </a:lnTo>
                    <a:lnTo>
                      <a:pt x="23579" y="153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1" name="Google Shape;1231;p46"/>
            <p:cNvGrpSpPr/>
            <p:nvPr/>
          </p:nvGrpSpPr>
          <p:grpSpPr>
            <a:xfrm flipH="1">
              <a:off x="6529701" y="-823675"/>
              <a:ext cx="2987361" cy="2245032"/>
              <a:chOff x="2928576" y="0"/>
              <a:chExt cx="2987361" cy="2245032"/>
            </a:xfrm>
          </p:grpSpPr>
          <p:sp>
            <p:nvSpPr>
              <p:cNvPr id="1232" name="Google Shape;1232;p46"/>
              <p:cNvSpPr/>
              <p:nvPr/>
            </p:nvSpPr>
            <p:spPr>
              <a:xfrm>
                <a:off x="5825274" y="2079638"/>
                <a:ext cx="27165" cy="68669"/>
              </a:xfrm>
              <a:custGeom>
                <a:avLst/>
                <a:gdLst/>
                <a:ahLst/>
                <a:cxnLst/>
                <a:rect l="l" t="t" r="r" b="b"/>
                <a:pathLst>
                  <a:path w="27165" h="68669" extrusionOk="0">
                    <a:moveTo>
                      <a:pt x="12307" y="68533"/>
                    </a:moveTo>
                    <a:cubicBezTo>
                      <a:pt x="18940" y="70068"/>
                      <a:pt x="25561" y="65938"/>
                      <a:pt x="27097" y="59308"/>
                    </a:cubicBezTo>
                    <a:cubicBezTo>
                      <a:pt x="27318" y="58351"/>
                      <a:pt x="27425" y="57370"/>
                      <a:pt x="27414" y="56388"/>
                    </a:cubicBezTo>
                    <a:cubicBezTo>
                      <a:pt x="27228" y="41368"/>
                      <a:pt x="26355" y="26184"/>
                      <a:pt x="24818" y="11258"/>
                    </a:cubicBezTo>
                    <a:cubicBezTo>
                      <a:pt x="24134" y="4494"/>
                      <a:pt x="18094" y="-436"/>
                      <a:pt x="11327" y="247"/>
                    </a:cubicBezTo>
                    <a:cubicBezTo>
                      <a:pt x="4560" y="931"/>
                      <a:pt x="-371" y="6968"/>
                      <a:pt x="312" y="13732"/>
                    </a:cubicBezTo>
                    <a:cubicBezTo>
                      <a:pt x="314" y="13747"/>
                      <a:pt x="316" y="13762"/>
                      <a:pt x="317" y="13776"/>
                    </a:cubicBezTo>
                    <a:cubicBezTo>
                      <a:pt x="1777" y="27970"/>
                      <a:pt x="2608" y="42409"/>
                      <a:pt x="2785" y="56693"/>
                    </a:cubicBezTo>
                    <a:cubicBezTo>
                      <a:pt x="2855" y="62359"/>
                      <a:pt x="6785" y="67246"/>
                      <a:pt x="12307" y="685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6"/>
              <p:cNvSpPr/>
              <p:nvPr/>
            </p:nvSpPr>
            <p:spPr>
              <a:xfrm>
                <a:off x="2942024" y="131258"/>
                <a:ext cx="2890745" cy="1885233"/>
              </a:xfrm>
              <a:custGeom>
                <a:avLst/>
                <a:gdLst/>
                <a:ahLst/>
                <a:cxnLst/>
                <a:rect l="l" t="t" r="r" b="b"/>
                <a:pathLst>
                  <a:path w="2890745" h="1885233" extrusionOk="0">
                    <a:moveTo>
                      <a:pt x="2875908" y="1885099"/>
                    </a:moveTo>
                    <a:cubicBezTo>
                      <a:pt x="2882537" y="1886628"/>
                      <a:pt x="2889150" y="1882495"/>
                      <a:pt x="2890679" y="1875869"/>
                    </a:cubicBezTo>
                    <a:cubicBezTo>
                      <a:pt x="2891150" y="1873829"/>
                      <a:pt x="2891093" y="1871703"/>
                      <a:pt x="2890513" y="1869691"/>
                    </a:cubicBezTo>
                    <a:cubicBezTo>
                      <a:pt x="2882037" y="1840564"/>
                      <a:pt x="2871268" y="1812153"/>
                      <a:pt x="2858308" y="1784724"/>
                    </a:cubicBezTo>
                    <a:cubicBezTo>
                      <a:pt x="2855406" y="1778575"/>
                      <a:pt x="2848066" y="1775943"/>
                      <a:pt x="2841915" y="1778844"/>
                    </a:cubicBezTo>
                    <a:cubicBezTo>
                      <a:pt x="2835775" y="1781740"/>
                      <a:pt x="2833137" y="1789057"/>
                      <a:pt x="2836018" y="1795201"/>
                    </a:cubicBezTo>
                    <a:cubicBezTo>
                      <a:pt x="2848424" y="1821451"/>
                      <a:pt x="2858732" y="1848640"/>
                      <a:pt x="2866847" y="1876515"/>
                    </a:cubicBezTo>
                    <a:cubicBezTo>
                      <a:pt x="2868085" y="1880809"/>
                      <a:pt x="2871552" y="1884094"/>
                      <a:pt x="2875908" y="1885100"/>
                    </a:cubicBezTo>
                    <a:close/>
                    <a:moveTo>
                      <a:pt x="2800959" y="1724087"/>
                    </a:moveTo>
                    <a:cubicBezTo>
                      <a:pt x="2807585" y="1725623"/>
                      <a:pt x="2814202" y="1721500"/>
                      <a:pt x="2815739" y="1714877"/>
                    </a:cubicBezTo>
                    <a:cubicBezTo>
                      <a:pt x="2816492" y="1711632"/>
                      <a:pt x="2815897" y="1708221"/>
                      <a:pt x="2814091" y="1705421"/>
                    </a:cubicBezTo>
                    <a:cubicBezTo>
                      <a:pt x="2797632" y="1680044"/>
                      <a:pt x="2779816" y="1655573"/>
                      <a:pt x="2760720" y="1632114"/>
                    </a:cubicBezTo>
                    <a:cubicBezTo>
                      <a:pt x="2756430" y="1626838"/>
                      <a:pt x="2748673" y="1626038"/>
                      <a:pt x="2743395" y="1630327"/>
                    </a:cubicBezTo>
                    <a:cubicBezTo>
                      <a:pt x="2738127" y="1634607"/>
                      <a:pt x="2737318" y="1642342"/>
                      <a:pt x="2741587" y="1647619"/>
                    </a:cubicBezTo>
                    <a:cubicBezTo>
                      <a:pt x="2760122" y="1670389"/>
                      <a:pt x="2777416" y="1694140"/>
                      <a:pt x="2793395" y="1718769"/>
                    </a:cubicBezTo>
                    <a:cubicBezTo>
                      <a:pt x="2795126" y="1721460"/>
                      <a:pt x="2797841" y="1723368"/>
                      <a:pt x="2800959" y="1724087"/>
                    </a:cubicBezTo>
                    <a:close/>
                    <a:moveTo>
                      <a:pt x="2688917" y="1584978"/>
                    </a:moveTo>
                    <a:cubicBezTo>
                      <a:pt x="2695542" y="1586519"/>
                      <a:pt x="2702162" y="1582400"/>
                      <a:pt x="2703705" y="1575778"/>
                    </a:cubicBezTo>
                    <a:cubicBezTo>
                      <a:pt x="2704652" y="1571709"/>
                      <a:pt x="2703470" y="1567437"/>
                      <a:pt x="2700566" y="1564433"/>
                    </a:cubicBezTo>
                    <a:cubicBezTo>
                      <a:pt x="2680440" y="1543612"/>
                      <a:pt x="2658516" y="1522518"/>
                      <a:pt x="2635405" y="1501737"/>
                    </a:cubicBezTo>
                    <a:cubicBezTo>
                      <a:pt x="2630344" y="1497195"/>
                      <a:pt x="2622557" y="1497614"/>
                      <a:pt x="2618013" y="1502673"/>
                    </a:cubicBezTo>
                    <a:cubicBezTo>
                      <a:pt x="2613474" y="1507725"/>
                      <a:pt x="2613885" y="1515496"/>
                      <a:pt x="2618932" y="1520042"/>
                    </a:cubicBezTo>
                    <a:cubicBezTo>
                      <a:pt x="2641618" y="1540440"/>
                      <a:pt x="2663124" y="1561132"/>
                      <a:pt x="2682854" y="1581541"/>
                    </a:cubicBezTo>
                    <a:cubicBezTo>
                      <a:pt x="2684499" y="1583249"/>
                      <a:pt x="2686606" y="1584443"/>
                      <a:pt x="2688917" y="1584978"/>
                    </a:cubicBezTo>
                    <a:close/>
                    <a:moveTo>
                      <a:pt x="2556009" y="1464942"/>
                    </a:moveTo>
                    <a:cubicBezTo>
                      <a:pt x="2562635" y="1466482"/>
                      <a:pt x="2569255" y="1462361"/>
                      <a:pt x="2570795" y="1455738"/>
                    </a:cubicBezTo>
                    <a:cubicBezTo>
                      <a:pt x="2571868" y="1451126"/>
                      <a:pt x="2570200" y="1446308"/>
                      <a:pt x="2566504" y="1443346"/>
                    </a:cubicBezTo>
                    <a:cubicBezTo>
                      <a:pt x="2543877" y="1425211"/>
                      <a:pt x="2519741" y="1406801"/>
                      <a:pt x="2494764" y="1388626"/>
                    </a:cubicBezTo>
                    <a:cubicBezTo>
                      <a:pt x="2489265" y="1384625"/>
                      <a:pt x="2481562" y="1385837"/>
                      <a:pt x="2477559" y="1391333"/>
                    </a:cubicBezTo>
                    <a:cubicBezTo>
                      <a:pt x="2473556" y="1396829"/>
                      <a:pt x="2474768" y="1404529"/>
                      <a:pt x="2480267" y="1408530"/>
                    </a:cubicBezTo>
                    <a:cubicBezTo>
                      <a:pt x="2504936" y="1426482"/>
                      <a:pt x="2528766" y="1444658"/>
                      <a:pt x="2551097" y="1462553"/>
                    </a:cubicBezTo>
                    <a:cubicBezTo>
                      <a:pt x="2552534" y="1463709"/>
                      <a:pt x="2554213" y="1464526"/>
                      <a:pt x="2556009" y="1464943"/>
                    </a:cubicBezTo>
                    <a:close/>
                    <a:moveTo>
                      <a:pt x="2411187" y="1359258"/>
                    </a:moveTo>
                    <a:cubicBezTo>
                      <a:pt x="2417814" y="1360794"/>
                      <a:pt x="2424431" y="1356669"/>
                      <a:pt x="2425968" y="1350045"/>
                    </a:cubicBezTo>
                    <a:cubicBezTo>
                      <a:pt x="2427123" y="1345064"/>
                      <a:pt x="2425078" y="1339888"/>
                      <a:pt x="2420830" y="1337040"/>
                    </a:cubicBezTo>
                    <a:cubicBezTo>
                      <a:pt x="2396720" y="1320880"/>
                      <a:pt x="2371266" y="1304424"/>
                      <a:pt x="2345175" y="1288131"/>
                    </a:cubicBezTo>
                    <a:cubicBezTo>
                      <a:pt x="2339406" y="1284528"/>
                      <a:pt x="2331808" y="1286283"/>
                      <a:pt x="2328205" y="1292049"/>
                    </a:cubicBezTo>
                    <a:cubicBezTo>
                      <a:pt x="2324601" y="1297815"/>
                      <a:pt x="2326356" y="1305409"/>
                      <a:pt x="2332125" y="1309011"/>
                    </a:cubicBezTo>
                    <a:cubicBezTo>
                      <a:pt x="2357992" y="1325165"/>
                      <a:pt x="2383222" y="1341475"/>
                      <a:pt x="2407113" y="1357488"/>
                    </a:cubicBezTo>
                    <a:cubicBezTo>
                      <a:pt x="2408351" y="1358321"/>
                      <a:pt x="2409732" y="1358921"/>
                      <a:pt x="2411187" y="1359258"/>
                    </a:cubicBezTo>
                    <a:close/>
                    <a:moveTo>
                      <a:pt x="2259131" y="1264125"/>
                    </a:moveTo>
                    <a:cubicBezTo>
                      <a:pt x="2265759" y="1265658"/>
                      <a:pt x="2272375" y="1261531"/>
                      <a:pt x="2273908" y="1254906"/>
                    </a:cubicBezTo>
                    <a:cubicBezTo>
                      <a:pt x="2275122" y="1249664"/>
                      <a:pt x="2272789" y="1244242"/>
                      <a:pt x="2268149" y="1241516"/>
                    </a:cubicBezTo>
                    <a:cubicBezTo>
                      <a:pt x="2243098" y="1226804"/>
                      <a:pt x="2216809" y="1211782"/>
                      <a:pt x="2190014" y="1196869"/>
                    </a:cubicBezTo>
                    <a:cubicBezTo>
                      <a:pt x="2184067" y="1193569"/>
                      <a:pt x="2176570" y="1195713"/>
                      <a:pt x="2173269" y="1201657"/>
                    </a:cubicBezTo>
                    <a:cubicBezTo>
                      <a:pt x="2169973" y="1207591"/>
                      <a:pt x="2172104" y="1215071"/>
                      <a:pt x="2178032" y="1218380"/>
                    </a:cubicBezTo>
                    <a:cubicBezTo>
                      <a:pt x="2204661" y="1233202"/>
                      <a:pt x="2230783" y="1248128"/>
                      <a:pt x="2255672" y="1262743"/>
                    </a:cubicBezTo>
                    <a:cubicBezTo>
                      <a:pt x="2256748" y="1263377"/>
                      <a:pt x="2257915" y="1263843"/>
                      <a:pt x="2259131" y="1264125"/>
                    </a:cubicBezTo>
                    <a:close/>
                    <a:moveTo>
                      <a:pt x="2102424" y="1176788"/>
                    </a:moveTo>
                    <a:cubicBezTo>
                      <a:pt x="2109052" y="1178319"/>
                      <a:pt x="2115666" y="1174189"/>
                      <a:pt x="2117198" y="1167564"/>
                    </a:cubicBezTo>
                    <a:cubicBezTo>
                      <a:pt x="2118454" y="1162133"/>
                      <a:pt x="2115902" y="1156536"/>
                      <a:pt x="2110977" y="1153920"/>
                    </a:cubicBezTo>
                    <a:cubicBezTo>
                      <a:pt x="2085317" y="1140293"/>
                      <a:pt x="2058477" y="1126335"/>
                      <a:pt x="2031202" y="1112432"/>
                    </a:cubicBezTo>
                    <a:cubicBezTo>
                      <a:pt x="2025142" y="1109344"/>
                      <a:pt x="2017725" y="1111750"/>
                      <a:pt x="2014635" y="1117807"/>
                    </a:cubicBezTo>
                    <a:cubicBezTo>
                      <a:pt x="2011545" y="1123863"/>
                      <a:pt x="2013953" y="1131277"/>
                      <a:pt x="2020012" y="1134366"/>
                    </a:cubicBezTo>
                    <a:cubicBezTo>
                      <a:pt x="2047165" y="1148205"/>
                      <a:pt x="2073881" y="1162100"/>
                      <a:pt x="2099420" y="1175663"/>
                    </a:cubicBezTo>
                    <a:cubicBezTo>
                      <a:pt x="2100368" y="1176167"/>
                      <a:pt x="2101378" y="1176545"/>
                      <a:pt x="2102424" y="1176788"/>
                    </a:cubicBezTo>
                    <a:close/>
                    <a:moveTo>
                      <a:pt x="1942605" y="1095248"/>
                    </a:moveTo>
                    <a:cubicBezTo>
                      <a:pt x="1949234" y="1096777"/>
                      <a:pt x="1955848" y="1092646"/>
                      <a:pt x="1957378" y="1086021"/>
                    </a:cubicBezTo>
                    <a:cubicBezTo>
                      <a:pt x="1958664" y="1080451"/>
                      <a:pt x="1955946" y="1074730"/>
                      <a:pt x="1950815" y="1072205"/>
                    </a:cubicBezTo>
                    <a:cubicBezTo>
                      <a:pt x="1924751" y="1059388"/>
                      <a:pt x="1897534" y="1046216"/>
                      <a:pt x="1869924" y="1033055"/>
                    </a:cubicBezTo>
                    <a:cubicBezTo>
                      <a:pt x="1863786" y="1030126"/>
                      <a:pt x="1856434" y="1032726"/>
                      <a:pt x="1853504" y="1038861"/>
                    </a:cubicBezTo>
                    <a:cubicBezTo>
                      <a:pt x="1850573" y="1044997"/>
                      <a:pt x="1853174" y="1052346"/>
                      <a:pt x="1859312" y="1055275"/>
                    </a:cubicBezTo>
                    <a:cubicBezTo>
                      <a:pt x="1859316" y="1055276"/>
                      <a:pt x="1859320" y="1055278"/>
                      <a:pt x="1859323" y="1055280"/>
                    </a:cubicBezTo>
                    <a:cubicBezTo>
                      <a:pt x="1886843" y="1068397"/>
                      <a:pt x="1913967" y="1081524"/>
                      <a:pt x="1939943" y="1094297"/>
                    </a:cubicBezTo>
                    <a:cubicBezTo>
                      <a:pt x="1940791" y="1094715"/>
                      <a:pt x="1941685" y="1095034"/>
                      <a:pt x="1942605" y="1095248"/>
                    </a:cubicBezTo>
                    <a:close/>
                    <a:moveTo>
                      <a:pt x="1780664" y="1017990"/>
                    </a:moveTo>
                    <a:cubicBezTo>
                      <a:pt x="1787293" y="1019519"/>
                      <a:pt x="1793906" y="1015387"/>
                      <a:pt x="1795435" y="1008761"/>
                    </a:cubicBezTo>
                    <a:cubicBezTo>
                      <a:pt x="1796744" y="1003090"/>
                      <a:pt x="1793901" y="997278"/>
                      <a:pt x="1788621" y="994827"/>
                    </a:cubicBezTo>
                    <a:cubicBezTo>
                      <a:pt x="1762464" y="982688"/>
                      <a:pt x="1734996" y="970089"/>
                      <a:pt x="1706980" y="957379"/>
                    </a:cubicBezTo>
                    <a:cubicBezTo>
                      <a:pt x="1700791" y="954559"/>
                      <a:pt x="1693487" y="957288"/>
                      <a:pt x="1690666" y="963474"/>
                    </a:cubicBezTo>
                    <a:cubicBezTo>
                      <a:pt x="1687844" y="969660"/>
                      <a:pt x="1690574" y="976961"/>
                      <a:pt x="1696763" y="979781"/>
                    </a:cubicBezTo>
                    <a:cubicBezTo>
                      <a:pt x="1696775" y="979787"/>
                      <a:pt x="1696787" y="979792"/>
                      <a:pt x="1696799" y="979798"/>
                    </a:cubicBezTo>
                    <a:cubicBezTo>
                      <a:pt x="1724751" y="992479"/>
                      <a:pt x="1752155" y="1005049"/>
                      <a:pt x="1778248" y="1017158"/>
                    </a:cubicBezTo>
                    <a:cubicBezTo>
                      <a:pt x="1779023" y="1017518"/>
                      <a:pt x="1779832" y="1017797"/>
                      <a:pt x="1780664" y="1017990"/>
                    </a:cubicBezTo>
                    <a:close/>
                    <a:moveTo>
                      <a:pt x="1617452" y="943895"/>
                    </a:moveTo>
                    <a:cubicBezTo>
                      <a:pt x="1624080" y="945423"/>
                      <a:pt x="1630693" y="941291"/>
                      <a:pt x="1632221" y="934666"/>
                    </a:cubicBezTo>
                    <a:cubicBezTo>
                      <a:pt x="1633546" y="928925"/>
                      <a:pt x="1630616" y="923050"/>
                      <a:pt x="1625232" y="920653"/>
                    </a:cubicBezTo>
                    <a:cubicBezTo>
                      <a:pt x="1599173" y="909051"/>
                      <a:pt x="1571533" y="896842"/>
                      <a:pt x="1543081" y="884364"/>
                    </a:cubicBezTo>
                    <a:cubicBezTo>
                      <a:pt x="1536852" y="881632"/>
                      <a:pt x="1529587" y="884464"/>
                      <a:pt x="1526854" y="890690"/>
                    </a:cubicBezTo>
                    <a:cubicBezTo>
                      <a:pt x="1524121" y="896916"/>
                      <a:pt x="1526955" y="904178"/>
                      <a:pt x="1533183" y="906910"/>
                    </a:cubicBezTo>
                    <a:cubicBezTo>
                      <a:pt x="1561596" y="919369"/>
                      <a:pt x="1589193" y="931560"/>
                      <a:pt x="1615211" y="943143"/>
                    </a:cubicBezTo>
                    <a:cubicBezTo>
                      <a:pt x="1615932" y="943465"/>
                      <a:pt x="1616682" y="943717"/>
                      <a:pt x="1617452" y="943895"/>
                    </a:cubicBezTo>
                    <a:close/>
                    <a:moveTo>
                      <a:pt x="1452902" y="871690"/>
                    </a:moveTo>
                    <a:cubicBezTo>
                      <a:pt x="1459531" y="873218"/>
                      <a:pt x="1466143" y="869085"/>
                      <a:pt x="1467672" y="862459"/>
                    </a:cubicBezTo>
                    <a:cubicBezTo>
                      <a:pt x="1469006" y="856674"/>
                      <a:pt x="1466020" y="850761"/>
                      <a:pt x="1460572" y="848398"/>
                    </a:cubicBezTo>
                    <a:cubicBezTo>
                      <a:pt x="1433094" y="836486"/>
                      <a:pt x="1405626" y="824627"/>
                      <a:pt x="1378169" y="812823"/>
                    </a:cubicBezTo>
                    <a:cubicBezTo>
                      <a:pt x="1371921" y="810135"/>
                      <a:pt x="1364677" y="813019"/>
                      <a:pt x="1361988" y="819264"/>
                    </a:cubicBezTo>
                    <a:cubicBezTo>
                      <a:pt x="1359299" y="825509"/>
                      <a:pt x="1362184" y="832751"/>
                      <a:pt x="1368432" y="835439"/>
                    </a:cubicBezTo>
                    <a:cubicBezTo>
                      <a:pt x="1395855" y="847236"/>
                      <a:pt x="1423301" y="859086"/>
                      <a:pt x="1450771" y="870987"/>
                    </a:cubicBezTo>
                    <a:cubicBezTo>
                      <a:pt x="1451459" y="871285"/>
                      <a:pt x="1452172" y="871520"/>
                      <a:pt x="1452902" y="871690"/>
                    </a:cubicBezTo>
                    <a:close/>
                    <a:moveTo>
                      <a:pt x="1288082" y="800741"/>
                    </a:moveTo>
                    <a:cubicBezTo>
                      <a:pt x="1294710" y="802269"/>
                      <a:pt x="1301322" y="798136"/>
                      <a:pt x="1302851" y="791511"/>
                    </a:cubicBezTo>
                    <a:cubicBezTo>
                      <a:pt x="1304190" y="785706"/>
                      <a:pt x="1301180" y="779776"/>
                      <a:pt x="1295702" y="777429"/>
                    </a:cubicBezTo>
                    <a:lnTo>
                      <a:pt x="1213224" y="742108"/>
                    </a:lnTo>
                    <a:cubicBezTo>
                      <a:pt x="1206972" y="739430"/>
                      <a:pt x="1199732" y="742325"/>
                      <a:pt x="1197053" y="748574"/>
                    </a:cubicBezTo>
                    <a:cubicBezTo>
                      <a:pt x="1194373" y="754823"/>
                      <a:pt x="1197269" y="762060"/>
                      <a:pt x="1203521" y="764738"/>
                    </a:cubicBezTo>
                    <a:lnTo>
                      <a:pt x="1285999" y="800059"/>
                    </a:lnTo>
                    <a:cubicBezTo>
                      <a:pt x="1286672" y="800348"/>
                      <a:pt x="1287369" y="800576"/>
                      <a:pt x="1288082" y="800741"/>
                    </a:cubicBezTo>
                    <a:close/>
                    <a:moveTo>
                      <a:pt x="1123146" y="730048"/>
                    </a:moveTo>
                    <a:cubicBezTo>
                      <a:pt x="1129774" y="731576"/>
                      <a:pt x="1136387" y="727444"/>
                      <a:pt x="1137916" y="720819"/>
                    </a:cubicBezTo>
                    <a:cubicBezTo>
                      <a:pt x="1139254" y="715020"/>
                      <a:pt x="1136251" y="709094"/>
                      <a:pt x="1130782" y="706742"/>
                    </a:cubicBezTo>
                    <a:cubicBezTo>
                      <a:pt x="1103150" y="694863"/>
                      <a:pt x="1075699" y="683019"/>
                      <a:pt x="1048428" y="671211"/>
                    </a:cubicBezTo>
                    <a:cubicBezTo>
                      <a:pt x="1042185" y="668513"/>
                      <a:pt x="1034936" y="671386"/>
                      <a:pt x="1032237" y="677627"/>
                    </a:cubicBezTo>
                    <a:cubicBezTo>
                      <a:pt x="1029543" y="683858"/>
                      <a:pt x="1032404" y="691094"/>
                      <a:pt x="1038632" y="693800"/>
                    </a:cubicBezTo>
                    <a:cubicBezTo>
                      <a:pt x="1065912" y="705621"/>
                      <a:pt x="1093384" y="717474"/>
                      <a:pt x="1121049" y="729359"/>
                    </a:cubicBezTo>
                    <a:cubicBezTo>
                      <a:pt x="1121726" y="729650"/>
                      <a:pt x="1122428" y="729881"/>
                      <a:pt x="1123146" y="730048"/>
                    </a:cubicBezTo>
                    <a:close/>
                    <a:moveTo>
                      <a:pt x="958508" y="658651"/>
                    </a:moveTo>
                    <a:cubicBezTo>
                      <a:pt x="964276" y="659979"/>
                      <a:pt x="970174" y="657019"/>
                      <a:pt x="972554" y="651601"/>
                    </a:cubicBezTo>
                    <a:cubicBezTo>
                      <a:pt x="975287" y="645376"/>
                      <a:pt x="972455" y="638115"/>
                      <a:pt x="966228" y="635382"/>
                    </a:cubicBezTo>
                    <a:cubicBezTo>
                      <a:pt x="937188" y="622641"/>
                      <a:pt x="910369" y="610776"/>
                      <a:pt x="884241" y="599111"/>
                    </a:cubicBezTo>
                    <a:cubicBezTo>
                      <a:pt x="878034" y="596337"/>
                      <a:pt x="870751" y="599118"/>
                      <a:pt x="867976" y="605323"/>
                    </a:cubicBezTo>
                    <a:cubicBezTo>
                      <a:pt x="867975" y="605326"/>
                      <a:pt x="867974" y="605328"/>
                      <a:pt x="867973" y="605331"/>
                    </a:cubicBezTo>
                    <a:cubicBezTo>
                      <a:pt x="865200" y="611538"/>
                      <a:pt x="867985" y="618818"/>
                      <a:pt x="874194" y="621591"/>
                    </a:cubicBezTo>
                    <a:cubicBezTo>
                      <a:pt x="900373" y="633278"/>
                      <a:pt x="927238" y="645164"/>
                      <a:pt x="956326" y="657926"/>
                    </a:cubicBezTo>
                    <a:cubicBezTo>
                      <a:pt x="957029" y="658235"/>
                      <a:pt x="957759" y="658477"/>
                      <a:pt x="958507" y="658651"/>
                    </a:cubicBezTo>
                    <a:close/>
                    <a:moveTo>
                      <a:pt x="794662" y="585430"/>
                    </a:moveTo>
                    <a:cubicBezTo>
                      <a:pt x="800363" y="586744"/>
                      <a:pt x="806202" y="583869"/>
                      <a:pt x="808634" y="578550"/>
                    </a:cubicBezTo>
                    <a:cubicBezTo>
                      <a:pt x="811461" y="572368"/>
                      <a:pt x="808740" y="565065"/>
                      <a:pt x="802554" y="562238"/>
                    </a:cubicBezTo>
                    <a:cubicBezTo>
                      <a:pt x="802554" y="562238"/>
                      <a:pt x="802553" y="562237"/>
                      <a:pt x="802552" y="562237"/>
                    </a:cubicBezTo>
                    <a:cubicBezTo>
                      <a:pt x="774397" y="549375"/>
                      <a:pt x="747045" y="536703"/>
                      <a:pt x="721260" y="524571"/>
                    </a:cubicBezTo>
                    <a:cubicBezTo>
                      <a:pt x="715107" y="521675"/>
                      <a:pt x="707771" y="524314"/>
                      <a:pt x="704875" y="530464"/>
                    </a:cubicBezTo>
                    <a:cubicBezTo>
                      <a:pt x="704874" y="530465"/>
                      <a:pt x="704873" y="530466"/>
                      <a:pt x="704873" y="530467"/>
                    </a:cubicBezTo>
                    <a:cubicBezTo>
                      <a:pt x="701976" y="536618"/>
                      <a:pt x="704616" y="543952"/>
                      <a:pt x="710770" y="546847"/>
                    </a:cubicBezTo>
                    <a:cubicBezTo>
                      <a:pt x="736640" y="559017"/>
                      <a:pt x="764074" y="571729"/>
                      <a:pt x="792315" y="584630"/>
                    </a:cubicBezTo>
                    <a:cubicBezTo>
                      <a:pt x="793069" y="584975"/>
                      <a:pt x="793855" y="585243"/>
                      <a:pt x="794662" y="585430"/>
                    </a:cubicBezTo>
                    <a:close/>
                    <a:moveTo>
                      <a:pt x="632315" y="508949"/>
                    </a:moveTo>
                    <a:cubicBezTo>
                      <a:pt x="637901" y="510237"/>
                      <a:pt x="643638" y="507502"/>
                      <a:pt x="646154" y="502353"/>
                    </a:cubicBezTo>
                    <a:cubicBezTo>
                      <a:pt x="649139" y="496246"/>
                      <a:pt x="646605" y="488876"/>
                      <a:pt x="640495" y="485892"/>
                    </a:cubicBezTo>
                    <a:cubicBezTo>
                      <a:pt x="640494" y="485892"/>
                      <a:pt x="640493" y="485891"/>
                      <a:pt x="640492" y="485891"/>
                    </a:cubicBezTo>
                    <a:cubicBezTo>
                      <a:pt x="612698" y="472323"/>
                      <a:pt x="585752" y="458877"/>
                      <a:pt x="560402" y="445925"/>
                    </a:cubicBezTo>
                    <a:cubicBezTo>
                      <a:pt x="554346" y="442834"/>
                      <a:pt x="546929" y="445232"/>
                      <a:pt x="543831" y="451283"/>
                    </a:cubicBezTo>
                    <a:cubicBezTo>
                      <a:pt x="540736" y="457337"/>
                      <a:pt x="543136" y="464753"/>
                      <a:pt x="549192" y="467847"/>
                    </a:cubicBezTo>
                    <a:cubicBezTo>
                      <a:pt x="574673" y="480867"/>
                      <a:pt x="601755" y="494381"/>
                      <a:pt x="629684" y="508014"/>
                    </a:cubicBezTo>
                    <a:cubicBezTo>
                      <a:pt x="630523" y="508424"/>
                      <a:pt x="631405" y="508737"/>
                      <a:pt x="632315" y="508949"/>
                    </a:cubicBezTo>
                    <a:close/>
                    <a:moveTo>
                      <a:pt x="472576" y="427165"/>
                    </a:moveTo>
                    <a:cubicBezTo>
                      <a:pt x="477977" y="428412"/>
                      <a:pt x="483547" y="425900"/>
                      <a:pt x="486186" y="421026"/>
                    </a:cubicBezTo>
                    <a:cubicBezTo>
                      <a:pt x="489421" y="415046"/>
                      <a:pt x="487195" y="407576"/>
                      <a:pt x="481213" y="404341"/>
                    </a:cubicBezTo>
                    <a:cubicBezTo>
                      <a:pt x="453991" y="389621"/>
                      <a:pt x="427757" y="374942"/>
                      <a:pt x="403239" y="360711"/>
                    </a:cubicBezTo>
                    <a:cubicBezTo>
                      <a:pt x="397359" y="357296"/>
                      <a:pt x="389822" y="359293"/>
                      <a:pt x="386406" y="365171"/>
                    </a:cubicBezTo>
                    <a:cubicBezTo>
                      <a:pt x="386406" y="365172"/>
                      <a:pt x="386405" y="365173"/>
                      <a:pt x="386404" y="365174"/>
                    </a:cubicBezTo>
                    <a:cubicBezTo>
                      <a:pt x="382989" y="371054"/>
                      <a:pt x="384988" y="378588"/>
                      <a:pt x="390870" y="382002"/>
                    </a:cubicBezTo>
                    <a:cubicBezTo>
                      <a:pt x="390870" y="382002"/>
                      <a:pt x="390871" y="382002"/>
                      <a:pt x="390871" y="382002"/>
                    </a:cubicBezTo>
                    <a:cubicBezTo>
                      <a:pt x="415601" y="396357"/>
                      <a:pt x="442054" y="411158"/>
                      <a:pt x="469493" y="425995"/>
                    </a:cubicBezTo>
                    <a:cubicBezTo>
                      <a:pt x="470463" y="426521"/>
                      <a:pt x="471500" y="426915"/>
                      <a:pt x="472576" y="427165"/>
                    </a:cubicBezTo>
                    <a:close/>
                    <a:moveTo>
                      <a:pt x="317560" y="336866"/>
                    </a:moveTo>
                    <a:cubicBezTo>
                      <a:pt x="322653" y="338044"/>
                      <a:pt x="327936" y="335881"/>
                      <a:pt x="330740" y="331470"/>
                    </a:cubicBezTo>
                    <a:cubicBezTo>
                      <a:pt x="334386" y="325731"/>
                      <a:pt x="332687" y="318124"/>
                      <a:pt x="326945" y="314479"/>
                    </a:cubicBezTo>
                    <a:cubicBezTo>
                      <a:pt x="300677" y="297804"/>
                      <a:pt x="275811" y="281121"/>
                      <a:pt x="253041" y="264890"/>
                    </a:cubicBezTo>
                    <a:cubicBezTo>
                      <a:pt x="247502" y="260945"/>
                      <a:pt x="239813" y="262232"/>
                      <a:pt x="235863" y="267766"/>
                    </a:cubicBezTo>
                    <a:cubicBezTo>
                      <a:pt x="231914" y="273302"/>
                      <a:pt x="233202" y="280989"/>
                      <a:pt x="238739" y="284937"/>
                    </a:cubicBezTo>
                    <a:cubicBezTo>
                      <a:pt x="261867" y="301422"/>
                      <a:pt x="287102" y="318353"/>
                      <a:pt x="313740" y="335262"/>
                    </a:cubicBezTo>
                    <a:cubicBezTo>
                      <a:pt x="314913" y="336009"/>
                      <a:pt x="316205" y="336551"/>
                      <a:pt x="317560" y="336866"/>
                    </a:cubicBezTo>
                    <a:close/>
                    <a:moveTo>
                      <a:pt x="172031" y="232375"/>
                    </a:moveTo>
                    <a:cubicBezTo>
                      <a:pt x="176566" y="233429"/>
                      <a:pt x="181308" y="231838"/>
                      <a:pt x="184287" y="228261"/>
                    </a:cubicBezTo>
                    <a:cubicBezTo>
                      <a:pt x="188640" y="223039"/>
                      <a:pt x="187933" y="215278"/>
                      <a:pt x="182709" y="210926"/>
                    </a:cubicBezTo>
                    <a:cubicBezTo>
                      <a:pt x="182708" y="210925"/>
                      <a:pt x="182707" y="210925"/>
                      <a:pt x="182706" y="210924"/>
                    </a:cubicBezTo>
                    <a:cubicBezTo>
                      <a:pt x="160074" y="192211"/>
                      <a:pt x="138484" y="172273"/>
                      <a:pt x="118034" y="151199"/>
                    </a:cubicBezTo>
                    <a:cubicBezTo>
                      <a:pt x="113320" y="146299"/>
                      <a:pt x="105523" y="146147"/>
                      <a:pt x="100621" y="150860"/>
                    </a:cubicBezTo>
                    <a:cubicBezTo>
                      <a:pt x="100621" y="150860"/>
                      <a:pt x="100621" y="150860"/>
                      <a:pt x="100621" y="150860"/>
                    </a:cubicBezTo>
                    <a:cubicBezTo>
                      <a:pt x="95719" y="155573"/>
                      <a:pt x="95566" y="163365"/>
                      <a:pt x="100280" y="168265"/>
                    </a:cubicBezTo>
                    <a:cubicBezTo>
                      <a:pt x="121359" y="189992"/>
                      <a:pt x="143613" y="210548"/>
                      <a:pt x="166942" y="229841"/>
                    </a:cubicBezTo>
                    <a:cubicBezTo>
                      <a:pt x="168417" y="231073"/>
                      <a:pt x="170160" y="231941"/>
                      <a:pt x="172031" y="232375"/>
                    </a:cubicBezTo>
                    <a:close/>
                    <a:moveTo>
                      <a:pt x="49909" y="102964"/>
                    </a:moveTo>
                    <a:cubicBezTo>
                      <a:pt x="53251" y="103743"/>
                      <a:pt x="56766" y="103089"/>
                      <a:pt x="59603" y="101162"/>
                    </a:cubicBezTo>
                    <a:cubicBezTo>
                      <a:pt x="65234" y="97347"/>
                      <a:pt x="66704" y="89693"/>
                      <a:pt x="62889" y="84065"/>
                    </a:cubicBezTo>
                    <a:cubicBezTo>
                      <a:pt x="46721" y="60693"/>
                      <a:pt x="33718" y="35285"/>
                      <a:pt x="24217" y="8504"/>
                    </a:cubicBezTo>
                    <a:cubicBezTo>
                      <a:pt x="22012" y="2074"/>
                      <a:pt x="15008" y="-1352"/>
                      <a:pt x="8575" y="853"/>
                    </a:cubicBezTo>
                    <a:cubicBezTo>
                      <a:pt x="8574" y="853"/>
                      <a:pt x="8573" y="853"/>
                      <a:pt x="8572" y="854"/>
                    </a:cubicBezTo>
                    <a:cubicBezTo>
                      <a:pt x="2139" y="3059"/>
                      <a:pt x="-1288" y="10059"/>
                      <a:pt x="918" y="16489"/>
                    </a:cubicBezTo>
                    <a:cubicBezTo>
                      <a:pt x="918" y="16490"/>
                      <a:pt x="919" y="16491"/>
                      <a:pt x="919" y="16491"/>
                    </a:cubicBezTo>
                    <a:cubicBezTo>
                      <a:pt x="11126" y="45335"/>
                      <a:pt x="25107" y="72702"/>
                      <a:pt x="42498" y="97879"/>
                    </a:cubicBezTo>
                    <a:cubicBezTo>
                      <a:pt x="44237" y="100449"/>
                      <a:pt x="46885" y="102266"/>
                      <a:pt x="49909" y="1029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6"/>
              <p:cNvSpPr/>
              <p:nvPr/>
            </p:nvSpPr>
            <p:spPr>
              <a:xfrm>
                <a:off x="2928576" y="0"/>
                <a:ext cx="30338" cy="68295"/>
              </a:xfrm>
              <a:custGeom>
                <a:avLst/>
                <a:gdLst/>
                <a:ahLst/>
                <a:cxnLst/>
                <a:rect l="l" t="t" r="r" b="b"/>
                <a:pathLst>
                  <a:path w="30338" h="68295" extrusionOk="0">
                    <a:moveTo>
                      <a:pt x="9769" y="68161"/>
                    </a:moveTo>
                    <a:cubicBezTo>
                      <a:pt x="10541" y="68339"/>
                      <a:pt x="11328" y="68443"/>
                      <a:pt x="12119" y="68472"/>
                    </a:cubicBezTo>
                    <a:cubicBezTo>
                      <a:pt x="18916" y="68718"/>
                      <a:pt x="24626" y="63411"/>
                      <a:pt x="24874" y="56616"/>
                    </a:cubicBezTo>
                    <a:cubicBezTo>
                      <a:pt x="25401" y="42673"/>
                      <a:pt x="27214" y="28808"/>
                      <a:pt x="30292" y="15198"/>
                    </a:cubicBezTo>
                    <a:cubicBezTo>
                      <a:pt x="31765" y="8568"/>
                      <a:pt x="27603" y="1994"/>
                      <a:pt x="20978" y="486"/>
                    </a:cubicBezTo>
                    <a:cubicBezTo>
                      <a:pt x="14342" y="-1005"/>
                      <a:pt x="7753" y="3163"/>
                      <a:pt x="6260" y="9796"/>
                    </a:cubicBezTo>
                    <a:cubicBezTo>
                      <a:pt x="2850" y="24888"/>
                      <a:pt x="841" y="40262"/>
                      <a:pt x="257" y="55723"/>
                    </a:cubicBezTo>
                    <a:cubicBezTo>
                      <a:pt x="44" y="61609"/>
                      <a:pt x="4031" y="66822"/>
                      <a:pt x="9769" y="681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6"/>
              <p:cNvSpPr/>
              <p:nvPr/>
            </p:nvSpPr>
            <p:spPr>
              <a:xfrm>
                <a:off x="5764137" y="2107604"/>
                <a:ext cx="151800" cy="137428"/>
              </a:xfrm>
              <a:custGeom>
                <a:avLst/>
                <a:gdLst/>
                <a:ahLst/>
                <a:cxnLst/>
                <a:rect l="l" t="t" r="r" b="b"/>
                <a:pathLst>
                  <a:path w="151800" h="137428" extrusionOk="0">
                    <a:moveTo>
                      <a:pt x="0" y="0"/>
                    </a:moveTo>
                    <a:lnTo>
                      <a:pt x="65429" y="137429"/>
                    </a:lnTo>
                    <a:lnTo>
                      <a:pt x="151800" y="120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8DDEAF-C28B-4730-87ED-8B90E75AA643}"/>
              </a:ext>
            </a:extLst>
          </p:cNvPr>
          <p:cNvSpPr txBox="1"/>
          <p:nvPr/>
        </p:nvSpPr>
        <p:spPr>
          <a:xfrm>
            <a:off x="829757" y="366154"/>
            <a:ext cx="3375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Onboarding </a:t>
            </a:r>
            <a:r>
              <a:rPr lang="bg-BG" dirty="0"/>
              <a:t>при </a:t>
            </a:r>
            <a:r>
              <a:rPr lang="ru-RU" dirty="0"/>
              <a:t>регистрация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Образователни уроци и тестове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Отчет на месечните разходи и приходи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dirty="0"/>
              <a:t>Записване на събития и ангажименти</a:t>
            </a:r>
            <a:endParaRPr lang="ru-RU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Напомняния по</a:t>
            </a:r>
            <a:r>
              <a:rPr lang="en-US" dirty="0"/>
              <a:t> </a:t>
            </a:r>
            <a:r>
              <a:rPr lang="bg-BG" dirty="0"/>
              <a:t>имейл</a:t>
            </a:r>
            <a:endParaRPr lang="ru-RU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Персонализирано следене на обучението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Следене на финансов прогрес спрямо приятелите на потребителя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5"/>
          <p:cNvGrpSpPr/>
          <p:nvPr/>
        </p:nvGrpSpPr>
        <p:grpSpPr>
          <a:xfrm>
            <a:off x="-1420527" y="-823675"/>
            <a:ext cx="10937569" cy="6612936"/>
            <a:chOff x="-1420527" y="-823675"/>
            <a:chExt cx="10937569" cy="6612936"/>
          </a:xfrm>
          <a:gradFill flip="none" rotWithShape="1">
            <a:gsLst>
              <a:gs pos="0">
                <a:srgbClr val="85E040">
                  <a:shade val="30000"/>
                  <a:satMod val="115000"/>
                </a:srgbClr>
              </a:gs>
              <a:gs pos="50000">
                <a:srgbClr val="85E040">
                  <a:shade val="67500"/>
                  <a:satMod val="115000"/>
                </a:srgbClr>
              </a:gs>
              <a:gs pos="100000">
                <a:srgbClr val="85E040">
                  <a:shade val="100000"/>
                  <a:satMod val="115000"/>
                </a:srgbClr>
              </a:gs>
            </a:gsLst>
            <a:lin ang="8100000" scaled="1"/>
            <a:tileRect/>
          </a:gradFill>
        </p:grpSpPr>
        <p:sp>
          <p:nvSpPr>
            <p:cNvPr id="414" name="Google Shape;414;p35"/>
            <p:cNvSpPr/>
            <p:nvPr/>
          </p:nvSpPr>
          <p:spPr>
            <a:xfrm>
              <a:off x="-1420527" y="2859596"/>
              <a:ext cx="5004819" cy="2929665"/>
            </a:xfrm>
            <a:custGeom>
              <a:avLst/>
              <a:gdLst/>
              <a:ahLst/>
              <a:cxnLst/>
              <a:rect l="l" t="t" r="r" b="b"/>
              <a:pathLst>
                <a:path w="3755962" h="2198623" extrusionOk="0">
                  <a:moveTo>
                    <a:pt x="887286" y="78253"/>
                  </a:moveTo>
                  <a:cubicBezTo>
                    <a:pt x="985997" y="339348"/>
                    <a:pt x="1144461" y="573715"/>
                    <a:pt x="1349995" y="762596"/>
                  </a:cubicBezTo>
                  <a:cubicBezTo>
                    <a:pt x="1933662" y="1297828"/>
                    <a:pt x="2798651" y="1389120"/>
                    <a:pt x="3468008" y="1812346"/>
                  </a:cubicBezTo>
                  <a:cubicBezTo>
                    <a:pt x="3579077" y="1882574"/>
                    <a:pt x="3686928" y="1964476"/>
                    <a:pt x="3756725" y="2075810"/>
                  </a:cubicBezTo>
                  <a:cubicBezTo>
                    <a:pt x="3658147" y="2081869"/>
                    <a:pt x="3561651" y="2050577"/>
                    <a:pt x="3464266" y="2034134"/>
                  </a:cubicBezTo>
                  <a:cubicBezTo>
                    <a:pt x="3290484" y="2004792"/>
                    <a:pt x="3112607" y="2022782"/>
                    <a:pt x="2937292" y="2040839"/>
                  </a:cubicBezTo>
                  <a:cubicBezTo>
                    <a:pt x="2577737" y="2077871"/>
                    <a:pt x="2218181" y="2114903"/>
                    <a:pt x="1858626" y="2151935"/>
                  </a:cubicBezTo>
                  <a:cubicBezTo>
                    <a:pt x="1327651" y="2206622"/>
                    <a:pt x="767138" y="2256841"/>
                    <a:pt x="281560" y="2035189"/>
                  </a:cubicBezTo>
                  <a:cubicBezTo>
                    <a:pt x="218991" y="2006629"/>
                    <a:pt x="157145" y="1972842"/>
                    <a:pt x="110557" y="1922248"/>
                  </a:cubicBezTo>
                  <a:cubicBezTo>
                    <a:pt x="25827" y="1830234"/>
                    <a:pt x="3927" y="1697078"/>
                    <a:pt x="1149" y="1572032"/>
                  </a:cubicBezTo>
                  <a:cubicBezTo>
                    <a:pt x="-8370" y="1143690"/>
                    <a:pt x="159462" y="733681"/>
                    <a:pt x="324394" y="338245"/>
                  </a:cubicBezTo>
                  <a:cubicBezTo>
                    <a:pt x="364350" y="242448"/>
                    <a:pt x="406573" y="143368"/>
                    <a:pt x="483491" y="73671"/>
                  </a:cubicBezTo>
                  <a:cubicBezTo>
                    <a:pt x="560410" y="3973"/>
                    <a:pt x="682622" y="-27328"/>
                    <a:pt x="769331" y="297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2583662" y="-823675"/>
              <a:ext cx="6933380" cy="3174988"/>
            </a:xfrm>
            <a:custGeom>
              <a:avLst/>
              <a:gdLst/>
              <a:ahLst/>
              <a:cxnLst/>
              <a:rect l="l" t="t" r="r" b="b"/>
              <a:pathLst>
                <a:path w="5203287" h="2382730" extrusionOk="0">
                  <a:moveTo>
                    <a:pt x="762" y="266035"/>
                  </a:moveTo>
                  <a:cubicBezTo>
                    <a:pt x="393491" y="611648"/>
                    <a:pt x="868213" y="924551"/>
                    <a:pt x="1391131" y="908337"/>
                  </a:cubicBezTo>
                  <a:cubicBezTo>
                    <a:pt x="1496841" y="905059"/>
                    <a:pt x="1601593" y="888220"/>
                    <a:pt x="1706191" y="872586"/>
                  </a:cubicBezTo>
                  <a:cubicBezTo>
                    <a:pt x="2123117" y="810266"/>
                    <a:pt x="2546407" y="766558"/>
                    <a:pt x="2965914" y="808086"/>
                  </a:cubicBezTo>
                  <a:cubicBezTo>
                    <a:pt x="3385421" y="849614"/>
                    <a:pt x="3804003" y="981237"/>
                    <a:pt x="4136746" y="1240044"/>
                  </a:cubicBezTo>
                  <a:cubicBezTo>
                    <a:pt x="4540213" y="1553861"/>
                    <a:pt x="4787728" y="2026609"/>
                    <a:pt x="5154261" y="2382862"/>
                  </a:cubicBezTo>
                  <a:cubicBezTo>
                    <a:pt x="5198016" y="1770956"/>
                    <a:pt x="5212931" y="1157896"/>
                    <a:pt x="5199008" y="543682"/>
                  </a:cubicBezTo>
                  <a:cubicBezTo>
                    <a:pt x="5196941" y="452774"/>
                    <a:pt x="5193251" y="358028"/>
                    <a:pt x="5149894" y="278097"/>
                  </a:cubicBezTo>
                  <a:cubicBezTo>
                    <a:pt x="5066964" y="125212"/>
                    <a:pt x="4872604" y="78319"/>
                    <a:pt x="4700103" y="55978"/>
                  </a:cubicBezTo>
                  <a:cubicBezTo>
                    <a:pt x="4263235" y="-600"/>
                    <a:pt x="3821235" y="-241"/>
                    <a:pt x="3380718" y="209"/>
                  </a:cubicBezTo>
                  <a:cubicBezTo>
                    <a:pt x="2325287" y="1287"/>
                    <a:pt x="1269791" y="2365"/>
                    <a:pt x="214541" y="219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038BAF3-7596-48AA-BF6C-C992FC108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1" y="1525020"/>
            <a:ext cx="2594170" cy="156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9FF186-7EBD-4DC3-AC42-3BF87296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292" y="1688932"/>
            <a:ext cx="5111973" cy="1234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ECD661-C034-406B-A4AD-9E7DB9AE1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300" y="3086908"/>
            <a:ext cx="4000500" cy="1143000"/>
          </a:xfrm>
          <a:prstGeom prst="rect">
            <a:avLst/>
          </a:prstGeom>
        </p:spPr>
      </p:pic>
      <p:sp>
        <p:nvSpPr>
          <p:cNvPr id="18" name="Google Shape;1184;p46">
            <a:extLst>
              <a:ext uri="{FF2B5EF4-FFF2-40B4-BE49-F238E27FC236}">
                <a16:creationId xmlns:a16="http://schemas.microsoft.com/office/drawing/2014/main" id="{50E0E5D0-7E06-4C74-AE66-F1467E39F0B8}"/>
              </a:ext>
            </a:extLst>
          </p:cNvPr>
          <p:cNvSpPr txBox="1">
            <a:spLocks/>
          </p:cNvSpPr>
          <p:nvPr/>
        </p:nvSpPr>
        <p:spPr>
          <a:xfrm>
            <a:off x="1539240" y="209248"/>
            <a:ext cx="5553710" cy="110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mbla"/>
              <a:buNone/>
              <a:defRPr sz="4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mbla"/>
              <a:buNone/>
              <a:defRPr sz="5200" b="1" i="0" u="none" strike="noStrike" cap="none">
                <a:solidFill>
                  <a:srgbClr val="191919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mbla"/>
              <a:buNone/>
              <a:defRPr sz="5200" b="1" i="0" u="none" strike="noStrike" cap="none">
                <a:solidFill>
                  <a:srgbClr val="191919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mbla"/>
              <a:buNone/>
              <a:defRPr sz="5200" b="1" i="0" u="none" strike="noStrike" cap="none">
                <a:solidFill>
                  <a:srgbClr val="191919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mbla"/>
              <a:buNone/>
              <a:defRPr sz="5200" b="1" i="0" u="none" strike="noStrike" cap="none">
                <a:solidFill>
                  <a:srgbClr val="191919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mbla"/>
              <a:buNone/>
              <a:defRPr sz="5200" b="1" i="0" u="none" strike="noStrike" cap="none">
                <a:solidFill>
                  <a:srgbClr val="191919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mbla"/>
              <a:buNone/>
              <a:defRPr sz="5200" b="1" i="0" u="none" strike="noStrike" cap="none">
                <a:solidFill>
                  <a:srgbClr val="191919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mbla"/>
              <a:buNone/>
              <a:defRPr sz="5200" b="1" i="0" u="none" strike="noStrike" cap="none">
                <a:solidFill>
                  <a:srgbClr val="191919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mbla"/>
              <a:buNone/>
              <a:defRPr sz="5200" b="1" i="0" u="none" strike="noStrike" cap="none">
                <a:solidFill>
                  <a:srgbClr val="191919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algn="r"/>
            <a:r>
              <a:rPr lang="bg-BG" sz="6000" dirty="0"/>
              <a:t>4.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09565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 txBox="1">
            <a:spLocks noGrp="1"/>
          </p:cNvSpPr>
          <p:nvPr>
            <p:ph type="title"/>
          </p:nvPr>
        </p:nvSpPr>
        <p:spPr>
          <a:xfrm>
            <a:off x="1263382" y="918160"/>
            <a:ext cx="7448550" cy="1190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/>
              <a:t>5. Процес на работа</a:t>
            </a:r>
            <a:endParaRPr sz="6000" dirty="0"/>
          </a:p>
        </p:txBody>
      </p:sp>
      <p:grpSp>
        <p:nvGrpSpPr>
          <p:cNvPr id="568" name="Google Shape;568;p38"/>
          <p:cNvGrpSpPr/>
          <p:nvPr/>
        </p:nvGrpSpPr>
        <p:grpSpPr>
          <a:xfrm>
            <a:off x="-520505" y="-417831"/>
            <a:ext cx="10629970" cy="6769705"/>
            <a:chOff x="-520505" y="-417831"/>
            <a:chExt cx="10629970" cy="6769705"/>
          </a:xfrm>
          <a:gradFill flip="none" rotWithShape="1">
            <a:gsLst>
              <a:gs pos="0">
                <a:srgbClr val="85E040">
                  <a:shade val="30000"/>
                  <a:satMod val="115000"/>
                </a:srgbClr>
              </a:gs>
              <a:gs pos="50000">
                <a:srgbClr val="85E040">
                  <a:shade val="67500"/>
                  <a:satMod val="115000"/>
                </a:srgbClr>
              </a:gs>
              <a:gs pos="100000">
                <a:srgbClr val="85E040">
                  <a:shade val="100000"/>
                  <a:satMod val="115000"/>
                </a:srgbClr>
              </a:gs>
            </a:gsLst>
            <a:lin ang="8100000" scaled="1"/>
            <a:tileRect/>
          </a:gradFill>
        </p:grpSpPr>
        <p:sp>
          <p:nvSpPr>
            <p:cNvPr id="569" name="Google Shape;569;p38"/>
            <p:cNvSpPr/>
            <p:nvPr/>
          </p:nvSpPr>
          <p:spPr>
            <a:xfrm flipH="1">
              <a:off x="6049433" y="3117310"/>
              <a:ext cx="4060032" cy="3234564"/>
            </a:xfrm>
            <a:custGeom>
              <a:avLst/>
              <a:gdLst/>
              <a:ahLst/>
              <a:cxnLst/>
              <a:rect l="l" t="t" r="r" b="b"/>
              <a:pathLst>
                <a:path w="4060032" h="3234564" extrusionOk="0">
                  <a:moveTo>
                    <a:pt x="249" y="45192"/>
                  </a:moveTo>
                  <a:cubicBezTo>
                    <a:pt x="269487" y="-12410"/>
                    <a:pt x="547625" y="-14747"/>
                    <a:pt x="817794" y="38324"/>
                  </a:cubicBezTo>
                  <a:cubicBezTo>
                    <a:pt x="992831" y="72834"/>
                    <a:pt x="1173188" y="137272"/>
                    <a:pt x="1284308" y="276791"/>
                  </a:cubicBezTo>
                  <a:cubicBezTo>
                    <a:pt x="1430236" y="460012"/>
                    <a:pt x="1427533" y="735318"/>
                    <a:pt x="1591010" y="903082"/>
                  </a:cubicBezTo>
                  <a:cubicBezTo>
                    <a:pt x="1691415" y="1006119"/>
                    <a:pt x="1836723" y="1049287"/>
                    <a:pt x="1975738" y="1086446"/>
                  </a:cubicBezTo>
                  <a:cubicBezTo>
                    <a:pt x="2155871" y="1134596"/>
                    <a:pt x="2339429" y="1179582"/>
                    <a:pt x="2525874" y="1176947"/>
                  </a:cubicBezTo>
                  <a:cubicBezTo>
                    <a:pt x="2702848" y="1174444"/>
                    <a:pt x="2876528" y="1129077"/>
                    <a:pt x="3053104" y="1116965"/>
                  </a:cubicBezTo>
                  <a:cubicBezTo>
                    <a:pt x="3279101" y="1101462"/>
                    <a:pt x="3513389" y="1143435"/>
                    <a:pt x="3704967" y="1264267"/>
                  </a:cubicBezTo>
                  <a:cubicBezTo>
                    <a:pt x="3896545" y="1385099"/>
                    <a:pt x="4040017" y="1590458"/>
                    <a:pt x="4058161" y="1816160"/>
                  </a:cubicBezTo>
                  <a:cubicBezTo>
                    <a:pt x="4095786" y="2284203"/>
                    <a:pt x="3619387" y="2685752"/>
                    <a:pt x="3678317" y="3151595"/>
                  </a:cubicBezTo>
                  <a:cubicBezTo>
                    <a:pt x="3680501" y="3168863"/>
                    <a:pt x="3682116" y="3189621"/>
                    <a:pt x="3668418" y="3200365"/>
                  </a:cubicBezTo>
                  <a:cubicBezTo>
                    <a:pt x="3660715" y="3206407"/>
                    <a:pt x="3650277" y="3207248"/>
                    <a:pt x="3640505" y="3207847"/>
                  </a:cubicBezTo>
                  <a:cubicBezTo>
                    <a:pt x="3143593" y="3238329"/>
                    <a:pt x="2637212" y="3267995"/>
                    <a:pt x="2154600" y="3145832"/>
                  </a:cubicBezTo>
                  <a:cubicBezTo>
                    <a:pt x="1968662" y="3098766"/>
                    <a:pt x="1788894" y="3029702"/>
                    <a:pt x="1603199" y="2981685"/>
                  </a:cubicBezTo>
                  <a:cubicBezTo>
                    <a:pt x="1289120" y="2900471"/>
                    <a:pt x="961814" y="2880382"/>
                    <a:pt x="647308" y="2800835"/>
                  </a:cubicBezTo>
                  <a:cubicBezTo>
                    <a:pt x="489159" y="2760824"/>
                    <a:pt x="335135" y="2706000"/>
                    <a:pt x="187281" y="2637091"/>
                  </a:cubicBezTo>
                  <a:cubicBezTo>
                    <a:pt x="157960" y="2623423"/>
                    <a:pt x="127877" y="2608411"/>
                    <a:pt x="107739" y="2583100"/>
                  </a:cubicBezTo>
                  <a:cubicBezTo>
                    <a:pt x="77923" y="2545625"/>
                    <a:pt x="75902" y="2493861"/>
                    <a:pt x="75424" y="2445983"/>
                  </a:cubicBezTo>
                  <a:cubicBezTo>
                    <a:pt x="69005" y="1801817"/>
                    <a:pt x="103238" y="1157888"/>
                    <a:pt x="177918" y="5180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-520505" y="-417831"/>
              <a:ext cx="3567774" cy="2824005"/>
            </a:xfrm>
            <a:custGeom>
              <a:avLst/>
              <a:gdLst/>
              <a:ahLst/>
              <a:cxnLst/>
              <a:rect l="l" t="t" r="r" b="b"/>
              <a:pathLst>
                <a:path w="3567774" h="2824005" extrusionOk="0">
                  <a:moveTo>
                    <a:pt x="3568024" y="10828"/>
                  </a:moveTo>
                  <a:cubicBezTo>
                    <a:pt x="3208635" y="577616"/>
                    <a:pt x="2386031" y="829154"/>
                    <a:pt x="1970736" y="799180"/>
                  </a:cubicBezTo>
                  <a:cubicBezTo>
                    <a:pt x="1555442" y="769206"/>
                    <a:pt x="1156119" y="944831"/>
                    <a:pt x="1235984" y="1232216"/>
                  </a:cubicBezTo>
                  <a:cubicBezTo>
                    <a:pt x="1315849" y="1519602"/>
                    <a:pt x="1620553" y="1687243"/>
                    <a:pt x="1591990" y="1974629"/>
                  </a:cubicBezTo>
                  <a:cubicBezTo>
                    <a:pt x="1563427" y="2262015"/>
                    <a:pt x="1395713" y="2789867"/>
                    <a:pt x="1124174" y="2817318"/>
                  </a:cubicBezTo>
                  <a:cubicBezTo>
                    <a:pt x="852635" y="2844768"/>
                    <a:pt x="46004" y="2822559"/>
                    <a:pt x="77950" y="2115200"/>
                  </a:cubicBezTo>
                  <a:cubicBezTo>
                    <a:pt x="109896" y="1407840"/>
                    <a:pt x="-497074" y="34777"/>
                    <a:pt x="1235984" y="10828"/>
                  </a:cubicBezTo>
                  <a:cubicBezTo>
                    <a:pt x="2969041" y="-13121"/>
                    <a:pt x="3568024" y="10828"/>
                    <a:pt x="3568024" y="108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57426E-29CE-4317-BAA0-AAEA3C08A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13" y="3278707"/>
            <a:ext cx="8828637" cy="768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744B5-708B-44C5-866E-9D4FF5D3E195}"/>
              </a:ext>
            </a:extLst>
          </p:cNvPr>
          <p:cNvSpPr txBox="1"/>
          <p:nvPr/>
        </p:nvSpPr>
        <p:spPr>
          <a:xfrm>
            <a:off x="260082" y="238582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dirty="0"/>
              <a:t>Проучване за потенциални потребители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276F2-BD64-4FB9-B08B-E7E2965B8624}"/>
              </a:ext>
            </a:extLst>
          </p:cNvPr>
          <p:cNvSpPr txBox="1"/>
          <p:nvPr/>
        </p:nvSpPr>
        <p:spPr>
          <a:xfrm>
            <a:off x="2456376" y="2418469"/>
            <a:ext cx="2006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dirty="0"/>
              <a:t>Измисляне на архитектурата на проекта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11718-F65D-430B-9A44-7351E1F335DA}"/>
              </a:ext>
            </a:extLst>
          </p:cNvPr>
          <p:cNvSpPr txBox="1"/>
          <p:nvPr/>
        </p:nvSpPr>
        <p:spPr>
          <a:xfrm>
            <a:off x="4429092" y="2909375"/>
            <a:ext cx="245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dirty="0"/>
              <a:t>Разработка на </a:t>
            </a:r>
            <a:r>
              <a:rPr lang="en-US" sz="1800" dirty="0"/>
              <a:t>be/</a:t>
            </a:r>
            <a:r>
              <a:rPr lang="en-US" sz="1800" dirty="0" err="1"/>
              <a:t>fe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31E2F-BBBF-4DA9-9C9D-FC6E79876A25}"/>
              </a:ext>
            </a:extLst>
          </p:cNvPr>
          <p:cNvSpPr txBox="1"/>
          <p:nvPr/>
        </p:nvSpPr>
        <p:spPr>
          <a:xfrm>
            <a:off x="6599215" y="2406174"/>
            <a:ext cx="245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dirty="0"/>
              <a:t>Подготвяне за представяне пред аудитория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8120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9"/>
          <p:cNvSpPr txBox="1">
            <a:spLocks noGrp="1"/>
          </p:cNvSpPr>
          <p:nvPr>
            <p:ph type="title" idx="2"/>
          </p:nvPr>
        </p:nvSpPr>
        <p:spPr>
          <a:xfrm>
            <a:off x="1907540" y="1689660"/>
            <a:ext cx="6229350" cy="176417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Благодарим за вниманието</a:t>
            </a:r>
            <a:r>
              <a:rPr lang="en-US" dirty="0"/>
              <a:t>!</a:t>
            </a:r>
            <a:endParaRPr dirty="0"/>
          </a:p>
        </p:txBody>
      </p:sp>
      <p:grpSp>
        <p:nvGrpSpPr>
          <p:cNvPr id="678" name="Google Shape;678;p39"/>
          <p:cNvGrpSpPr/>
          <p:nvPr/>
        </p:nvGrpSpPr>
        <p:grpSpPr>
          <a:xfrm>
            <a:off x="-956400" y="-711220"/>
            <a:ext cx="9931862" cy="6132977"/>
            <a:chOff x="-956400" y="-711220"/>
            <a:chExt cx="9931862" cy="6132977"/>
          </a:xfrm>
          <a:gradFill flip="none" rotWithShape="1">
            <a:gsLst>
              <a:gs pos="0">
                <a:srgbClr val="85E040">
                  <a:shade val="30000"/>
                  <a:satMod val="115000"/>
                </a:srgbClr>
              </a:gs>
              <a:gs pos="50000">
                <a:srgbClr val="85E040">
                  <a:shade val="67500"/>
                  <a:satMod val="115000"/>
                </a:srgbClr>
              </a:gs>
              <a:gs pos="100000">
                <a:srgbClr val="85E040">
                  <a:shade val="100000"/>
                  <a:satMod val="115000"/>
                </a:srgbClr>
              </a:gs>
            </a:gsLst>
            <a:lin ang="8100000" scaled="1"/>
            <a:tileRect/>
          </a:gradFill>
        </p:grpSpPr>
        <p:sp>
          <p:nvSpPr>
            <p:cNvPr id="679" name="Google Shape;679;p39"/>
            <p:cNvSpPr/>
            <p:nvPr/>
          </p:nvSpPr>
          <p:spPr>
            <a:xfrm>
              <a:off x="3483184" y="-711220"/>
              <a:ext cx="5492278" cy="1600364"/>
            </a:xfrm>
            <a:custGeom>
              <a:avLst/>
              <a:gdLst/>
              <a:ahLst/>
              <a:cxnLst/>
              <a:rect l="l" t="t" r="r" b="b"/>
              <a:pathLst>
                <a:path w="3761834" h="1096140" extrusionOk="0">
                  <a:moveTo>
                    <a:pt x="3752939" y="3822"/>
                  </a:moveTo>
                  <a:cubicBezTo>
                    <a:pt x="3772112" y="175599"/>
                    <a:pt x="3758698" y="307043"/>
                    <a:pt x="3730900" y="477637"/>
                  </a:cubicBezTo>
                  <a:cubicBezTo>
                    <a:pt x="3703103" y="648232"/>
                    <a:pt x="3583124" y="909907"/>
                    <a:pt x="3449805" y="1019964"/>
                  </a:cubicBezTo>
                  <a:cubicBezTo>
                    <a:pt x="3371346" y="1084733"/>
                    <a:pt x="3205180" y="1112730"/>
                    <a:pt x="3133639" y="979048"/>
                  </a:cubicBezTo>
                  <a:cubicBezTo>
                    <a:pt x="3071761" y="863420"/>
                    <a:pt x="2961015" y="570631"/>
                    <a:pt x="2685760" y="570631"/>
                  </a:cubicBezTo>
                  <a:cubicBezTo>
                    <a:pt x="2601048" y="570631"/>
                    <a:pt x="2512053" y="591298"/>
                    <a:pt x="2446894" y="645413"/>
                  </a:cubicBezTo>
                  <a:cubicBezTo>
                    <a:pt x="2340717" y="733595"/>
                    <a:pt x="2338291" y="900377"/>
                    <a:pt x="2245882" y="1002888"/>
                  </a:cubicBezTo>
                  <a:cubicBezTo>
                    <a:pt x="2148339" y="1111096"/>
                    <a:pt x="1975464" y="1116443"/>
                    <a:pt x="1839645" y="1063691"/>
                  </a:cubicBezTo>
                  <a:cubicBezTo>
                    <a:pt x="1703826" y="1010939"/>
                    <a:pt x="1591909" y="912326"/>
                    <a:pt x="1470543" y="831720"/>
                  </a:cubicBezTo>
                  <a:cubicBezTo>
                    <a:pt x="1283153" y="707264"/>
                    <a:pt x="1066498" y="621423"/>
                    <a:pt x="909521" y="460316"/>
                  </a:cubicBezTo>
                  <a:cubicBezTo>
                    <a:pt x="789078" y="336705"/>
                    <a:pt x="707192" y="171952"/>
                    <a:pt x="560116" y="81621"/>
                  </a:cubicBezTo>
                  <a:cubicBezTo>
                    <a:pt x="396889" y="-18630"/>
                    <a:pt x="190917" y="-4983"/>
                    <a:pt x="97" y="119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-956400" y="3899844"/>
              <a:ext cx="5306650" cy="1521913"/>
            </a:xfrm>
            <a:custGeom>
              <a:avLst/>
              <a:gdLst/>
              <a:ahLst/>
              <a:cxnLst/>
              <a:rect l="l" t="t" r="r" b="b"/>
              <a:pathLst>
                <a:path w="3634692" h="1042406" extrusionOk="0">
                  <a:moveTo>
                    <a:pt x="97" y="1042515"/>
                  </a:moveTo>
                  <a:cubicBezTo>
                    <a:pt x="61763" y="818914"/>
                    <a:pt x="-74935" y="522189"/>
                    <a:pt x="327193" y="260599"/>
                  </a:cubicBezTo>
                  <a:cubicBezTo>
                    <a:pt x="639574" y="57389"/>
                    <a:pt x="1192231" y="-94497"/>
                    <a:pt x="1526784" y="69701"/>
                  </a:cubicBezTo>
                  <a:cubicBezTo>
                    <a:pt x="1628705" y="119723"/>
                    <a:pt x="1728651" y="178511"/>
                    <a:pt x="1805134" y="262401"/>
                  </a:cubicBezTo>
                  <a:cubicBezTo>
                    <a:pt x="1912044" y="379663"/>
                    <a:pt x="1907762" y="406602"/>
                    <a:pt x="1990341" y="542092"/>
                  </a:cubicBezTo>
                  <a:cubicBezTo>
                    <a:pt x="2072921" y="677582"/>
                    <a:pt x="2210521" y="802811"/>
                    <a:pt x="2368560" y="788235"/>
                  </a:cubicBezTo>
                  <a:cubicBezTo>
                    <a:pt x="2436301" y="781987"/>
                    <a:pt x="2498783" y="750557"/>
                    <a:pt x="2559398" y="719686"/>
                  </a:cubicBezTo>
                  <a:cubicBezTo>
                    <a:pt x="2664449" y="666184"/>
                    <a:pt x="2769499" y="612682"/>
                    <a:pt x="2874549" y="559180"/>
                  </a:cubicBezTo>
                  <a:cubicBezTo>
                    <a:pt x="3020623" y="484785"/>
                    <a:pt x="3186603" y="408466"/>
                    <a:pt x="3342424" y="459399"/>
                  </a:cubicBezTo>
                  <a:cubicBezTo>
                    <a:pt x="3528193" y="520121"/>
                    <a:pt x="3614176" y="735315"/>
                    <a:pt x="3634790" y="9296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045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ax Considerations in your Business by Slidesgo">
  <a:themeElements>
    <a:clrScheme name="Simple Light">
      <a:dk1>
        <a:srgbClr val="014B4B"/>
      </a:dk1>
      <a:lt1>
        <a:srgbClr val="F8FFFE"/>
      </a:lt1>
      <a:dk2>
        <a:srgbClr val="D4E8E5"/>
      </a:dk2>
      <a:lt2>
        <a:srgbClr val="000000"/>
      </a:lt2>
      <a:accent1>
        <a:srgbClr val="008D8E"/>
      </a:accent1>
      <a:accent2>
        <a:srgbClr val="00C6C7"/>
      </a:accent2>
      <a:accent3>
        <a:srgbClr val="003F62"/>
      </a:accent3>
      <a:accent4>
        <a:srgbClr val="569B68"/>
      </a:accent4>
      <a:accent5>
        <a:srgbClr val="F9C23A"/>
      </a:accent5>
      <a:accent6>
        <a:srgbClr val="FFFFFF"/>
      </a:accent6>
      <a:hlink>
        <a:srgbClr val="014B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124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Imprint MT Shadow</vt:lpstr>
      <vt:lpstr>Roboto</vt:lpstr>
      <vt:lpstr>Times New Roman</vt:lpstr>
      <vt:lpstr>Wingdings</vt:lpstr>
      <vt:lpstr>Rambla</vt:lpstr>
      <vt:lpstr>Arial</vt:lpstr>
      <vt:lpstr>Calibri</vt:lpstr>
      <vt:lpstr>Tax Considerations in your Business by Slidesgo</vt:lpstr>
      <vt:lpstr>Better Me</vt:lpstr>
      <vt:lpstr>Финансова неграмотност  Неумение за избиране на приоритети  </vt:lpstr>
      <vt:lpstr>2. Решение</vt:lpstr>
      <vt:lpstr>3. Как работи проектът?</vt:lpstr>
      <vt:lpstr>PowerPoint Presentation</vt:lpstr>
      <vt:lpstr>5. Процес на работа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BetterMe</dc:title>
  <dc:creator>Gogo</dc:creator>
  <cp:lastModifiedBy>Gogo</cp:lastModifiedBy>
  <cp:revision>17</cp:revision>
  <dcterms:modified xsi:type="dcterms:W3CDTF">2025-03-22T01:25:52Z</dcterms:modified>
</cp:coreProperties>
</file>