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4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93727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Smart PomoOsht School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DCD7E5"/>
                </a:solidFill>
                <a:ea typeface="Heebo" pitchFamily="34" charset="-122"/>
                <a:cs typeface="Heebo" pitchFamily="34" charset="-120"/>
              </a:rPr>
              <a:t>PomoOsht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3374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Цел на проекта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365058"/>
            <a:ext cx="44410" cy="4526994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76635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5386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63869" y="2580323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587228"/>
            <a:ext cx="71370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ea typeface="Montserrat" pitchFamily="34" charset="-122"/>
                <a:cs typeface="Montserrat" pitchFamily="34" charset="-120"/>
              </a:rPr>
              <a:t>Улеснява комуникацията между ученик и учител</a:t>
            </a:r>
            <a:endParaRPr lang="en-US" sz="2187" dirty="0"/>
          </a:p>
        </p:txBody>
      </p:sp>
      <p:sp>
        <p:nvSpPr>
          <p:cNvPr id="11" name="Shape 7"/>
          <p:cNvSpPr/>
          <p:nvPr/>
        </p:nvSpPr>
        <p:spPr>
          <a:xfrm>
            <a:off x="5074027" y="378005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2" name="Shape 8"/>
          <p:cNvSpPr/>
          <p:nvPr/>
        </p:nvSpPr>
        <p:spPr>
          <a:xfrm>
            <a:off x="4574084" y="35523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9341" y="3594021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0"/>
          <p:cNvSpPr/>
          <p:nvPr/>
        </p:nvSpPr>
        <p:spPr>
          <a:xfrm>
            <a:off x="6046113" y="3600926"/>
            <a:ext cx="77510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ea typeface="Montserrat" pitchFamily="34" charset="-122"/>
                <a:cs typeface="Montserrat" pitchFamily="34" charset="-120"/>
              </a:rPr>
              <a:t>Създава дневник като една от 4те функции на проекта-много неща на едно място</a:t>
            </a:r>
            <a:endParaRPr lang="en-US" sz="2187" dirty="0"/>
          </a:p>
        </p:txBody>
      </p:sp>
      <p:sp>
        <p:nvSpPr>
          <p:cNvPr id="15" name="Shape 11"/>
          <p:cNvSpPr/>
          <p:nvPr/>
        </p:nvSpPr>
        <p:spPr>
          <a:xfrm>
            <a:off x="5074027" y="5140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6" name="Shape 12"/>
          <p:cNvSpPr/>
          <p:nvPr/>
        </p:nvSpPr>
        <p:spPr>
          <a:xfrm>
            <a:off x="4574084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4730055" y="4954905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4"/>
          <p:cNvSpPr/>
          <p:nvPr/>
        </p:nvSpPr>
        <p:spPr>
          <a:xfrm>
            <a:off x="6046113" y="4961811"/>
            <a:ext cx="69902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ea typeface="Montserrat" pitchFamily="34" charset="-122"/>
                <a:cs typeface="Montserrat" pitchFamily="34" charset="-120"/>
              </a:rPr>
              <a:t>Организира поръчването на храна в училището</a:t>
            </a:r>
            <a:endParaRPr lang="en-US" sz="2187" dirty="0"/>
          </a:p>
        </p:txBody>
      </p:sp>
      <p:sp>
        <p:nvSpPr>
          <p:cNvPr id="19" name="Shape 15"/>
          <p:cNvSpPr/>
          <p:nvPr/>
        </p:nvSpPr>
        <p:spPr>
          <a:xfrm>
            <a:off x="5074027" y="615463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20" name="Shape 16"/>
          <p:cNvSpPr/>
          <p:nvPr/>
        </p:nvSpPr>
        <p:spPr>
          <a:xfrm>
            <a:off x="4574084" y="59269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4713863" y="5968603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22" name="Text 18"/>
          <p:cNvSpPr/>
          <p:nvPr/>
        </p:nvSpPr>
        <p:spPr>
          <a:xfrm>
            <a:off x="6046113" y="5975509"/>
            <a:ext cx="77510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ea typeface="Montserrat" pitchFamily="34" charset="-122"/>
                <a:cs typeface="Montserrat" pitchFamily="34" charset="-120"/>
              </a:rPr>
              <a:t>Подпомага учениците в разпределянето им на задълженията</a:t>
            </a:r>
            <a:endParaRPr lang="en-US" sz="2187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87328" y="-7025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037993" y="251079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bg-BG" sz="4374" b="1" dirty="0">
                <a:solidFill>
                  <a:srgbClr val="F2F0F4"/>
                </a:solidFill>
                <a:ea typeface="Montserrat" pitchFamily="34" charset="-122"/>
              </a:rPr>
              <a:t>Нашето решение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760589"/>
            <a:ext cx="221325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bg-BG" sz="2187" dirty="0">
                <a:solidFill>
                  <a:srgbClr val="F2F0F4"/>
                </a:solidFill>
                <a:latin typeface="Calibri" panose="020F0502020204030204" pitchFamily="34" charset="0"/>
                <a:ea typeface="Montserrat" pitchFamily="34" charset="-122"/>
                <a:cs typeface="Calibri" panose="020F0502020204030204" pitchFamily="34" charset="0"/>
              </a:rPr>
              <a:t>1</a:t>
            </a:r>
            <a:r>
              <a:rPr lang="en-US" sz="2187" dirty="0">
                <a:solidFill>
                  <a:srgbClr val="F2F0F4"/>
                </a:solidFill>
                <a:latin typeface="Calibri" panose="020F0502020204030204" pitchFamily="34" charset="0"/>
                <a:ea typeface="Montserrat" pitchFamily="34" charset="-122"/>
                <a:cs typeface="Calibri" panose="020F0502020204030204" pitchFamily="34" charset="0"/>
              </a:rPr>
              <a:t>. </a:t>
            </a:r>
            <a:r>
              <a:rPr lang="bg-BG" sz="2187" dirty="0">
                <a:solidFill>
                  <a:srgbClr val="F2F0F4"/>
                </a:solidFill>
                <a:latin typeface="Calibri" panose="020F0502020204030204" pitchFamily="34" charset="0"/>
                <a:ea typeface="Montserrat" pitchFamily="34" charset="-122"/>
                <a:cs typeface="Calibri" panose="020F0502020204030204" pitchFamily="34" charset="0"/>
              </a:rPr>
              <a:t>Бърз достъп до създаден </a:t>
            </a:r>
            <a:r>
              <a:rPr lang="en-US" sz="2187" dirty="0">
                <a:solidFill>
                  <a:srgbClr val="F2F0F4"/>
                </a:solidFill>
                <a:latin typeface="Calibri" panose="020F0502020204030204" pitchFamily="34" charset="0"/>
                <a:ea typeface="Montserrat" pitchFamily="34" charset="-122"/>
                <a:cs typeface="Calibri" panose="020F0502020204030204" pitchFamily="34" charset="0"/>
              </a:rPr>
              <a:t>chat room </a:t>
            </a:r>
            <a:r>
              <a:rPr lang="bg-BG" sz="2187" dirty="0">
                <a:solidFill>
                  <a:srgbClr val="F2F0F4"/>
                </a:solidFill>
                <a:latin typeface="Calibri" panose="020F0502020204030204" pitchFamily="34" charset="0"/>
                <a:ea typeface="Montserrat" pitchFamily="34" charset="-122"/>
                <a:cs typeface="Calibri" panose="020F0502020204030204" pitchFamily="34" charset="0"/>
              </a:rPr>
              <a:t>с учителя</a:t>
            </a: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800838" y="3760589"/>
            <a:ext cx="232421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2.</a:t>
            </a:r>
            <a:r>
              <a:rPr lang="bg-BG" sz="2187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Визуализация на дневник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800838" y="4677132"/>
            <a:ext cx="23242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674650" y="3760589"/>
            <a:ext cx="215884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3. </a:t>
            </a:r>
            <a:r>
              <a:rPr lang="bg-BG" sz="2187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Създаване на онлайн меню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674650" y="5024318"/>
            <a:ext cx="21588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383083" y="3760589"/>
            <a:ext cx="2232065" cy="1735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4. To do list,</a:t>
            </a:r>
            <a:r>
              <a:rPr lang="bg-BG" sz="2187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 в който учениците да си записват задълженията</a:t>
            </a:r>
            <a:r>
              <a:rPr lang="en-US" sz="2187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 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88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18247" y="2694742"/>
            <a:ext cx="5052060" cy="5520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8"/>
              </a:lnSpc>
              <a:buNone/>
            </a:pPr>
            <a:r>
              <a:rPr lang="en-US" sz="3479" b="1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Как работи проекта?</a:t>
            </a:r>
            <a:endParaRPr lang="en-US" sz="3479" dirty="0"/>
          </a:p>
        </p:txBody>
      </p:sp>
      <p:sp>
        <p:nvSpPr>
          <p:cNvPr id="6" name="Shape 2"/>
          <p:cNvSpPr/>
          <p:nvPr/>
        </p:nvSpPr>
        <p:spPr>
          <a:xfrm>
            <a:off x="3118247" y="3511868"/>
            <a:ext cx="2680097" cy="2735818"/>
          </a:xfrm>
          <a:prstGeom prst="roundRect">
            <a:avLst>
              <a:gd name="adj" fmla="val 2967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3302556" y="3696176"/>
            <a:ext cx="2311479" cy="847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6"/>
              </a:lnSpc>
              <a:buNone/>
            </a:pPr>
            <a:r>
              <a:rPr lang="en-US" sz="1391" dirty="0">
                <a:solidFill>
                  <a:srgbClr val="DCD7E5"/>
                </a:solidFill>
                <a:ea typeface="Heebo" pitchFamily="34" charset="-122"/>
                <a:cs typeface="Heebo" pitchFamily="34" charset="-120"/>
              </a:rPr>
              <a:t>1. Използваме бутони поставени на чиновете, които отварят chat room-a</a:t>
            </a:r>
            <a:endParaRPr lang="en-US" sz="1391" dirty="0"/>
          </a:p>
        </p:txBody>
      </p:sp>
      <p:sp>
        <p:nvSpPr>
          <p:cNvPr id="8" name="Text 4"/>
          <p:cNvSpPr/>
          <p:nvPr/>
        </p:nvSpPr>
        <p:spPr>
          <a:xfrm>
            <a:off x="3302556" y="4650105"/>
            <a:ext cx="2311479" cy="282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6"/>
              </a:lnSpc>
              <a:buNone/>
            </a:pPr>
            <a:endParaRPr lang="en-US" sz="1391" dirty="0"/>
          </a:p>
        </p:txBody>
      </p:sp>
      <p:sp>
        <p:nvSpPr>
          <p:cNvPr id="9" name="Shape 5"/>
          <p:cNvSpPr/>
          <p:nvPr/>
        </p:nvSpPr>
        <p:spPr>
          <a:xfrm>
            <a:off x="5975033" y="3511868"/>
            <a:ext cx="2680097" cy="2735818"/>
          </a:xfrm>
          <a:prstGeom prst="roundRect">
            <a:avLst>
              <a:gd name="adj" fmla="val 2967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159341" y="3696176"/>
            <a:ext cx="2311479" cy="1695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6"/>
              </a:lnSpc>
              <a:buNone/>
            </a:pPr>
            <a:r>
              <a:rPr lang="en-US" sz="1391" dirty="0">
                <a:solidFill>
                  <a:srgbClr val="DCD7E5"/>
                </a:solidFill>
                <a:ea typeface="Heebo" pitchFamily="34" charset="-122"/>
                <a:cs typeface="Heebo" pitchFamily="34" charset="-120"/>
              </a:rPr>
              <a:t>2.В зависимост от това дали сме log-нати като учител или ученик ни се дават различни права за използването на дневника + различна визуализация</a:t>
            </a:r>
            <a:endParaRPr lang="en-US" sz="1391" dirty="0"/>
          </a:p>
        </p:txBody>
      </p:sp>
      <p:sp>
        <p:nvSpPr>
          <p:cNvPr id="11" name="Text 7"/>
          <p:cNvSpPr/>
          <p:nvPr/>
        </p:nvSpPr>
        <p:spPr>
          <a:xfrm>
            <a:off x="6159341" y="5498068"/>
            <a:ext cx="2311479" cy="282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6"/>
              </a:lnSpc>
              <a:buNone/>
            </a:pPr>
            <a:endParaRPr lang="en-US" sz="1391" dirty="0"/>
          </a:p>
        </p:txBody>
      </p:sp>
      <p:sp>
        <p:nvSpPr>
          <p:cNvPr id="12" name="Shape 8"/>
          <p:cNvSpPr/>
          <p:nvPr/>
        </p:nvSpPr>
        <p:spPr>
          <a:xfrm>
            <a:off x="8831818" y="3511868"/>
            <a:ext cx="2680097" cy="2735818"/>
          </a:xfrm>
          <a:prstGeom prst="roundRect">
            <a:avLst>
              <a:gd name="adj" fmla="val 2967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016127" y="3696176"/>
            <a:ext cx="2311479" cy="19785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6"/>
              </a:lnSpc>
              <a:buNone/>
            </a:pPr>
            <a:r>
              <a:rPr lang="en-US" sz="1391" dirty="0">
                <a:solidFill>
                  <a:srgbClr val="DCD7E5"/>
                </a:solidFill>
                <a:ea typeface="Heebo" pitchFamily="34" charset="-122"/>
                <a:cs typeface="Heebo" pitchFamily="34" charset="-120"/>
              </a:rPr>
              <a:t>3.Показва ни се онлайн меню за обяд в училищна столова, имаме определен зададен бюджет и спрямо него можем да поръчваме от менюто - работи с предварителна заявка</a:t>
            </a:r>
            <a:endParaRPr lang="en-US" sz="1391" dirty="0"/>
          </a:p>
        </p:txBody>
      </p:sp>
      <p:sp>
        <p:nvSpPr>
          <p:cNvPr id="14" name="Text 10"/>
          <p:cNvSpPr/>
          <p:nvPr/>
        </p:nvSpPr>
        <p:spPr>
          <a:xfrm>
            <a:off x="9016127" y="5780723"/>
            <a:ext cx="2311479" cy="282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6"/>
              </a:lnSpc>
              <a:buNone/>
            </a:pPr>
            <a:endParaRPr lang="en-US" sz="1391" dirty="0"/>
          </a:p>
        </p:txBody>
      </p:sp>
      <p:sp>
        <p:nvSpPr>
          <p:cNvPr id="15" name="Shape 11"/>
          <p:cNvSpPr/>
          <p:nvPr/>
        </p:nvSpPr>
        <p:spPr>
          <a:xfrm>
            <a:off x="3118247" y="6424374"/>
            <a:ext cx="8393787" cy="1322546"/>
          </a:xfrm>
          <a:prstGeom prst="roundRect">
            <a:avLst>
              <a:gd name="adj" fmla="val 601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3302556" y="6608683"/>
            <a:ext cx="8025170" cy="565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6"/>
              </a:lnSpc>
              <a:buNone/>
            </a:pPr>
            <a:r>
              <a:rPr lang="en-US" sz="1391" dirty="0">
                <a:solidFill>
                  <a:srgbClr val="DCD7E5"/>
                </a:solidFill>
                <a:ea typeface="Heebo" pitchFamily="34" charset="-122"/>
                <a:cs typeface="Heebo" pitchFamily="34" charset="-120"/>
              </a:rPr>
              <a:t>4.To do list за ученици, чрез който те записват кога имат тестове, домашни или всякакави училищни задължения, които се запазват, докато не бъдат тикнати катф изпълнени</a:t>
            </a:r>
            <a:endParaRPr lang="en-US" sz="1391" dirty="0"/>
          </a:p>
        </p:txBody>
      </p:sp>
      <p:sp>
        <p:nvSpPr>
          <p:cNvPr id="17" name="Text 13"/>
          <p:cNvSpPr/>
          <p:nvPr/>
        </p:nvSpPr>
        <p:spPr>
          <a:xfrm>
            <a:off x="3302556" y="7279958"/>
            <a:ext cx="8025170" cy="282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6"/>
              </a:lnSpc>
              <a:buNone/>
            </a:pPr>
            <a:endParaRPr lang="en-US" sz="139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648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906571" y="503574"/>
            <a:ext cx="2275895" cy="521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6"/>
              </a:lnSpc>
              <a:buNone/>
            </a:pPr>
            <a:r>
              <a:rPr lang="en-US" sz="3285" b="1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Технологии</a:t>
            </a:r>
            <a:endParaRPr lang="en-US" sz="328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40" y="1340048"/>
            <a:ext cx="5526881" cy="2002512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060" y="3476030"/>
            <a:ext cx="4150162" cy="200251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691" y="5612011"/>
            <a:ext cx="4005024" cy="200251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1178" y="5587008"/>
            <a:ext cx="2002512" cy="20025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0569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Процес на работа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2581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0585" y="3299817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299817"/>
            <a:ext cx="4292141" cy="1183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ea typeface="Montserrat" pitchFamily="34" charset="-122"/>
                <a:cs typeface="Montserrat" pitchFamily="34" charset="-120"/>
              </a:rPr>
              <a:t>Отборно мислене на идеи и избиране на най - подходящата от тях</a:t>
            </a:r>
            <a:endParaRPr lang="en-US" sz="2187" dirty="0"/>
          </a:p>
        </p:txBody>
      </p:sp>
      <p:sp>
        <p:nvSpPr>
          <p:cNvPr id="9" name="Shape 5"/>
          <p:cNvSpPr/>
          <p:nvPr/>
        </p:nvSpPr>
        <p:spPr>
          <a:xfrm>
            <a:off x="9505056" y="32581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660372" y="3299817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10160315" y="333226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ea typeface="Montserrat" pitchFamily="34" charset="-122"/>
                <a:cs typeface="Montserrat" pitchFamily="34" charset="-120"/>
              </a:rPr>
              <a:t>Реализиране на избраната идея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9977199" y="416206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46771" y="4954905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5212913" y="4989552"/>
            <a:ext cx="858428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ea typeface="Montserrat" pitchFamily="34" charset="-122"/>
                <a:cs typeface="Montserrat" pitchFamily="34" charset="-120"/>
              </a:rPr>
              <a:t>Финализиране на проекта, поправяне на грешките, съставяне на презентация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5212913" y="5817156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004624" y="3938520"/>
            <a:ext cx="66211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ea typeface="Montserrat" pitchFamily="34" charset="-122"/>
                <a:cs typeface="Montserrat" pitchFamily="34" charset="-120"/>
              </a:rPr>
              <a:t>Благодаря за вниманието!</a:t>
            </a:r>
            <a:endParaRPr lang="en-US" sz="4374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227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Gogo</cp:lastModifiedBy>
  <cp:revision>6</cp:revision>
  <dcterms:created xsi:type="dcterms:W3CDTF">2024-03-16T03:37:56Z</dcterms:created>
  <dcterms:modified xsi:type="dcterms:W3CDTF">2024-03-16T04:14:53Z</dcterms:modified>
</cp:coreProperties>
</file>