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2" r:id="rId7"/>
    <p:sldId id="263" r:id="rId8"/>
    <p:sldId id="264" r:id="rId9"/>
    <p:sldId id="265" r:id="rId10"/>
    <p:sldId id="266" r:id="rId11"/>
    <p:sldId id="270" r:id="rId12"/>
    <p:sldId id="271" r:id="rId13"/>
    <p:sldId id="269" r:id="rId14"/>
    <p:sldId id="268" r:id="rId15"/>
    <p:sldId id="267" r:id="rId16"/>
    <p:sldId id="26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5A2A68-726D-4EB4-AB0A-192A641EFEB5}" v="308" dt="2019-02-13T06:17:43.6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381" autoAdjust="0"/>
    <p:restoredTop sz="94660"/>
  </p:normalViewPr>
  <p:slideViewPr>
    <p:cSldViewPr snapToGrid="0">
      <p:cViewPr varScale="1">
        <p:scale>
          <a:sx n="86" d="100"/>
          <a:sy n="86" d="100"/>
        </p:scale>
        <p:origin x="1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lım Demirkesen" userId="93c98fd26854a1fa" providerId="LiveId" clId="{F05A2A68-726D-4EB4-AB0A-192A641EFEB5}"/>
    <pc:docChg chg="undo custSel mod addSld delSld modSld sldOrd delSection">
      <pc:chgData name="Yalım Demirkesen" userId="93c98fd26854a1fa" providerId="LiveId" clId="{F05A2A68-726D-4EB4-AB0A-192A641EFEB5}" dt="2019-02-13T06:23:38.372" v="3834" actId="20577"/>
      <pc:docMkLst>
        <pc:docMk/>
      </pc:docMkLst>
      <pc:sldChg chg="addSp modSp add mod setBg setClrOvrMap">
        <pc:chgData name="Yalım Demirkesen" userId="93c98fd26854a1fa" providerId="LiveId" clId="{F05A2A68-726D-4EB4-AB0A-192A641EFEB5}" dt="2019-02-12T20:40:25.781" v="282" actId="207"/>
        <pc:sldMkLst>
          <pc:docMk/>
          <pc:sldMk cId="3540705303" sldId="256"/>
        </pc:sldMkLst>
        <pc:spChg chg="mod">
          <ac:chgData name="Yalım Demirkesen" userId="93c98fd26854a1fa" providerId="LiveId" clId="{F05A2A68-726D-4EB4-AB0A-192A641EFEB5}" dt="2019-02-12T19:22:02.162" v="98" actId="27636"/>
          <ac:spMkLst>
            <pc:docMk/>
            <pc:sldMk cId="3540705303" sldId="256"/>
            <ac:spMk id="2" creationId="{8CB0B4D1-9FB0-4031-9DBA-3A688EFB3B9F}"/>
          </ac:spMkLst>
        </pc:spChg>
        <pc:spChg chg="mod">
          <ac:chgData name="Yalım Demirkesen" userId="93c98fd26854a1fa" providerId="LiveId" clId="{F05A2A68-726D-4EB4-AB0A-192A641EFEB5}" dt="2019-02-12T19:22:19.682" v="99" actId="14100"/>
          <ac:spMkLst>
            <pc:docMk/>
            <pc:sldMk cId="3540705303" sldId="256"/>
            <ac:spMk id="3" creationId="{7440445B-23F1-457C-9E9E-E2D8D04224FB}"/>
          </ac:spMkLst>
        </pc:spChg>
        <pc:spChg chg="add mod">
          <ac:chgData name="Yalım Demirkesen" userId="93c98fd26854a1fa" providerId="LiveId" clId="{F05A2A68-726D-4EB4-AB0A-192A641EFEB5}" dt="2019-02-12T20:40:25.781" v="282" actId="207"/>
          <ac:spMkLst>
            <pc:docMk/>
            <pc:sldMk cId="3540705303" sldId="256"/>
            <ac:spMk id="4" creationId="{D25F924B-23DD-4E72-B8D4-A50DEA43ACEF}"/>
          </ac:spMkLst>
        </pc:spChg>
        <pc:spChg chg="add">
          <ac:chgData name="Yalım Demirkesen" userId="93c98fd26854a1fa" providerId="LiveId" clId="{F05A2A68-726D-4EB4-AB0A-192A641EFEB5}" dt="2019-02-12T19:20:10.481" v="63" actId="26606"/>
          <ac:spMkLst>
            <pc:docMk/>
            <pc:sldMk cId="3540705303" sldId="256"/>
            <ac:spMk id="71" creationId="{1DB7C82F-AB7E-4F0C-B829-FA1B9C415180}"/>
          </ac:spMkLst>
        </pc:spChg>
        <pc:picChg chg="add mod">
          <ac:chgData name="Yalım Demirkesen" userId="93c98fd26854a1fa" providerId="LiveId" clId="{F05A2A68-726D-4EB4-AB0A-192A641EFEB5}" dt="2019-02-12T19:20:10.481" v="63" actId="26606"/>
          <ac:picMkLst>
            <pc:docMk/>
            <pc:sldMk cId="3540705303" sldId="256"/>
            <ac:picMk id="1026" creationId="{F826B178-35BA-4709-B7B9-824C22ACFB7E}"/>
          </ac:picMkLst>
        </pc:picChg>
      </pc:sldChg>
      <pc:sldChg chg="addSp delSp modSp add mod setBg">
        <pc:chgData name="Yalım Demirkesen" userId="93c98fd26854a1fa" providerId="LiveId" clId="{F05A2A68-726D-4EB4-AB0A-192A641EFEB5}" dt="2019-02-13T05:32:57.913" v="3600" actId="26606"/>
        <pc:sldMkLst>
          <pc:docMk/>
          <pc:sldMk cId="4218877688" sldId="257"/>
        </pc:sldMkLst>
        <pc:spChg chg="mod">
          <ac:chgData name="Yalım Demirkesen" userId="93c98fd26854a1fa" providerId="LiveId" clId="{F05A2A68-726D-4EB4-AB0A-192A641EFEB5}" dt="2019-02-13T01:48:47.702" v="691" actId="26606"/>
          <ac:spMkLst>
            <pc:docMk/>
            <pc:sldMk cId="4218877688" sldId="257"/>
            <ac:spMk id="2" creationId="{54E06519-6C9F-470C-B3BC-FBA4BDEA0329}"/>
          </ac:spMkLst>
        </pc:spChg>
        <pc:spChg chg="del mod">
          <ac:chgData name="Yalım Demirkesen" userId="93c98fd26854a1fa" providerId="LiveId" clId="{F05A2A68-726D-4EB4-AB0A-192A641EFEB5}" dt="2019-02-13T01:48:47.702" v="691" actId="26606"/>
          <ac:spMkLst>
            <pc:docMk/>
            <pc:sldMk cId="4218877688" sldId="257"/>
            <ac:spMk id="3" creationId="{549B1E6A-C2A6-447D-8305-A707541237E8}"/>
          </ac:spMkLst>
        </pc:spChg>
        <pc:spChg chg="add del">
          <ac:chgData name="Yalım Demirkesen" userId="93c98fd26854a1fa" providerId="LiveId" clId="{F05A2A68-726D-4EB4-AB0A-192A641EFEB5}" dt="2019-02-13T04:35:54.093" v="3588" actId="26606"/>
          <ac:spMkLst>
            <pc:docMk/>
            <pc:sldMk cId="4218877688" sldId="257"/>
            <ac:spMk id="10" creationId="{46C2E80F-49A6-4372-B103-219D417A55ED}"/>
          </ac:spMkLst>
        </pc:spChg>
        <pc:spChg chg="add del">
          <ac:chgData name="Yalım Demirkesen" userId="93c98fd26854a1fa" providerId="LiveId" clId="{F05A2A68-726D-4EB4-AB0A-192A641EFEB5}" dt="2019-02-13T05:32:57.913" v="3600" actId="26606"/>
          <ac:spMkLst>
            <pc:docMk/>
            <pc:sldMk cId="4218877688" sldId="257"/>
            <ac:spMk id="15" creationId="{46C2E80F-49A6-4372-B103-219D417A55ED}"/>
          </ac:spMkLst>
        </pc:spChg>
        <pc:spChg chg="add">
          <ac:chgData name="Yalım Demirkesen" userId="93c98fd26854a1fa" providerId="LiveId" clId="{F05A2A68-726D-4EB4-AB0A-192A641EFEB5}" dt="2019-02-13T05:32:57.913" v="3600" actId="26606"/>
          <ac:spMkLst>
            <pc:docMk/>
            <pc:sldMk cId="4218877688" sldId="257"/>
            <ac:spMk id="20" creationId="{46C2E80F-49A6-4372-B103-219D417A55ED}"/>
          </ac:spMkLst>
        </pc:spChg>
        <pc:graphicFrameChg chg="add mod modGraphic">
          <ac:chgData name="Yalım Demirkesen" userId="93c98fd26854a1fa" providerId="LiveId" clId="{F05A2A68-726D-4EB4-AB0A-192A641EFEB5}" dt="2019-02-13T05:32:57.913" v="3600" actId="26606"/>
          <ac:graphicFrameMkLst>
            <pc:docMk/>
            <pc:sldMk cId="4218877688" sldId="257"/>
            <ac:graphicFrameMk id="5" creationId="{521F678E-C553-49BA-B855-A8F92F94590D}"/>
          </ac:graphicFrameMkLst>
        </pc:graphicFrameChg>
      </pc:sldChg>
      <pc:sldChg chg="addSp delSp modSp add mod setBg">
        <pc:chgData name="Yalım Demirkesen" userId="93c98fd26854a1fa" providerId="LiveId" clId="{F05A2A68-726D-4EB4-AB0A-192A641EFEB5}" dt="2019-02-12T20:57:34.800" v="318" actId="1076"/>
        <pc:sldMkLst>
          <pc:docMk/>
          <pc:sldMk cId="943367473" sldId="258"/>
        </pc:sldMkLst>
        <pc:spChg chg="del mod">
          <ac:chgData name="Yalım Demirkesen" userId="93c98fd26854a1fa" providerId="LiveId" clId="{F05A2A68-726D-4EB4-AB0A-192A641EFEB5}" dt="2019-02-12T20:56:49.631" v="309" actId="478"/>
          <ac:spMkLst>
            <pc:docMk/>
            <pc:sldMk cId="943367473" sldId="258"/>
            <ac:spMk id="2" creationId="{AB7E282B-49DD-48E0-9D5A-ACC2782FB98C}"/>
          </ac:spMkLst>
        </pc:spChg>
        <pc:spChg chg="add del">
          <ac:chgData name="Yalım Demirkesen" userId="93c98fd26854a1fa" providerId="LiveId" clId="{F05A2A68-726D-4EB4-AB0A-192A641EFEB5}" dt="2019-02-12T20:57:12.413" v="314" actId="478"/>
          <ac:spMkLst>
            <pc:docMk/>
            <pc:sldMk cId="943367473" sldId="258"/>
            <ac:spMk id="3" creationId="{5A828E44-EF90-4216-9004-2BE0FB97038B}"/>
          </ac:spMkLst>
        </pc:spChg>
        <pc:spChg chg="add del mod">
          <ac:chgData name="Yalım Demirkesen" userId="93c98fd26854a1fa" providerId="LiveId" clId="{F05A2A68-726D-4EB4-AB0A-192A641EFEB5}" dt="2019-02-12T20:57:15.470" v="315" actId="478"/>
          <ac:spMkLst>
            <pc:docMk/>
            <pc:sldMk cId="943367473" sldId="258"/>
            <ac:spMk id="6" creationId="{D4B0F50A-C9E3-4848-BE57-881F24BDF518}"/>
          </ac:spMkLst>
        </pc:spChg>
        <pc:picChg chg="add del mod">
          <ac:chgData name="Yalım Demirkesen" userId="93c98fd26854a1fa" providerId="LiveId" clId="{F05A2A68-726D-4EB4-AB0A-192A641EFEB5}" dt="2019-02-12T20:57:34.800" v="318" actId="1076"/>
          <ac:picMkLst>
            <pc:docMk/>
            <pc:sldMk cId="943367473" sldId="258"/>
            <ac:picMk id="4" creationId="{68D6324E-69D2-4296-9F91-B561EE9970A4}"/>
          </ac:picMkLst>
        </pc:picChg>
        <pc:picChg chg="add del mod">
          <ac:chgData name="Yalım Demirkesen" userId="93c98fd26854a1fa" providerId="LiveId" clId="{F05A2A68-726D-4EB4-AB0A-192A641EFEB5}" dt="2019-02-12T20:57:05.932" v="313" actId="26606"/>
          <ac:picMkLst>
            <pc:docMk/>
            <pc:sldMk cId="943367473" sldId="258"/>
            <ac:picMk id="9" creationId="{68D6324E-69D2-4296-9F91-B561EE9970A4}"/>
          </ac:picMkLst>
        </pc:picChg>
      </pc:sldChg>
      <pc:sldChg chg="addSp delSp modSp add mod ord setBg">
        <pc:chgData name="Yalım Demirkesen" userId="93c98fd26854a1fa" providerId="LiveId" clId="{F05A2A68-726D-4EB4-AB0A-192A641EFEB5}" dt="2019-02-12T20:49:33.736" v="307" actId="1076"/>
        <pc:sldMkLst>
          <pc:docMk/>
          <pc:sldMk cId="3601443706" sldId="259"/>
        </pc:sldMkLst>
        <pc:spChg chg="del mod">
          <ac:chgData name="Yalım Demirkesen" userId="93c98fd26854a1fa" providerId="LiveId" clId="{F05A2A68-726D-4EB4-AB0A-192A641EFEB5}" dt="2019-02-12T20:33:57.606" v="238" actId="478"/>
          <ac:spMkLst>
            <pc:docMk/>
            <pc:sldMk cId="3601443706" sldId="259"/>
            <ac:spMk id="2" creationId="{FF48FC39-A539-4408-B172-4E18FACCB0CA}"/>
          </ac:spMkLst>
        </pc:spChg>
        <pc:spChg chg="del mod">
          <ac:chgData name="Yalım Demirkesen" userId="93c98fd26854a1fa" providerId="LiveId" clId="{F05A2A68-726D-4EB4-AB0A-192A641EFEB5}" dt="2019-02-12T20:42:19.292" v="286"/>
          <ac:spMkLst>
            <pc:docMk/>
            <pc:sldMk cId="3601443706" sldId="259"/>
            <ac:spMk id="3" creationId="{9CBB46BC-BA82-4DF5-ABED-DB01AE0A26AD}"/>
          </ac:spMkLst>
        </pc:spChg>
        <pc:spChg chg="add del mod">
          <ac:chgData name="Yalım Demirkesen" userId="93c98fd26854a1fa" providerId="LiveId" clId="{F05A2A68-726D-4EB4-AB0A-192A641EFEB5}" dt="2019-02-12T20:34:02.387" v="239" actId="478"/>
          <ac:spMkLst>
            <pc:docMk/>
            <pc:sldMk cId="3601443706" sldId="259"/>
            <ac:spMk id="5" creationId="{35E56A04-8B05-447A-854D-CFEE8E24054D}"/>
          </ac:spMkLst>
        </pc:spChg>
        <pc:spChg chg="add del mod">
          <ac:chgData name="Yalım Demirkesen" userId="93c98fd26854a1fa" providerId="LiveId" clId="{F05A2A68-726D-4EB4-AB0A-192A641EFEB5}" dt="2019-02-12T20:42:09.105" v="285" actId="478"/>
          <ac:spMkLst>
            <pc:docMk/>
            <pc:sldMk cId="3601443706" sldId="259"/>
            <ac:spMk id="6" creationId="{D76ECEC5-E2BB-4AFF-9C46-64399A97506F}"/>
          </ac:spMkLst>
        </pc:spChg>
        <pc:spChg chg="add del mod">
          <ac:chgData name="Yalım Demirkesen" userId="93c98fd26854a1fa" providerId="LiveId" clId="{F05A2A68-726D-4EB4-AB0A-192A641EFEB5}" dt="2019-02-12T20:46:42.008" v="288" actId="26606"/>
          <ac:spMkLst>
            <pc:docMk/>
            <pc:sldMk cId="3601443706" sldId="259"/>
            <ac:spMk id="7" creationId="{AFB726E6-1706-41A7-9046-32FB0F407145}"/>
          </ac:spMkLst>
        </pc:spChg>
        <pc:spChg chg="add del mod">
          <ac:chgData name="Yalım Demirkesen" userId="93c98fd26854a1fa" providerId="LiveId" clId="{F05A2A68-726D-4EB4-AB0A-192A641EFEB5}" dt="2019-02-12T20:48:15.992" v="295" actId="26606"/>
          <ac:spMkLst>
            <pc:docMk/>
            <pc:sldMk cId="3601443706" sldId="259"/>
            <ac:spMk id="10" creationId="{CA0A6D46-BCAE-4A54-BA16-85CDE9E34DE8}"/>
          </ac:spMkLst>
        </pc:spChg>
        <pc:spChg chg="add mod">
          <ac:chgData name="Yalım Demirkesen" userId="93c98fd26854a1fa" providerId="LiveId" clId="{F05A2A68-726D-4EB4-AB0A-192A641EFEB5}" dt="2019-02-12T20:49:33.736" v="307" actId="1076"/>
          <ac:spMkLst>
            <pc:docMk/>
            <pc:sldMk cId="3601443706" sldId="259"/>
            <ac:spMk id="13" creationId="{A3026AC7-71CA-4642-BEAC-707ADC1F10BB}"/>
          </ac:spMkLst>
        </pc:spChg>
        <pc:picChg chg="add del">
          <ac:chgData name="Yalım Demirkesen" userId="93c98fd26854a1fa" providerId="LiveId" clId="{F05A2A68-726D-4EB4-AB0A-192A641EFEB5}" dt="2019-02-12T20:46:42.008" v="288" actId="26606"/>
          <ac:picMkLst>
            <pc:docMk/>
            <pc:sldMk cId="3601443706" sldId="259"/>
            <ac:picMk id="8" creationId="{CB751DF9-4D23-4F84-8126-2C13C795F0B1}"/>
          </ac:picMkLst>
        </pc:picChg>
        <pc:picChg chg="add del">
          <ac:chgData name="Yalım Demirkesen" userId="93c98fd26854a1fa" providerId="LiveId" clId="{F05A2A68-726D-4EB4-AB0A-192A641EFEB5}" dt="2019-02-12T20:47:36.221" v="289" actId="478"/>
          <ac:picMkLst>
            <pc:docMk/>
            <pc:sldMk cId="3601443706" sldId="259"/>
            <ac:picMk id="11" creationId="{CB751DF9-4D23-4F84-8126-2C13C795F0B1}"/>
          </ac:picMkLst>
        </pc:picChg>
        <pc:picChg chg="add del">
          <ac:chgData name="Yalım Demirkesen" userId="93c98fd26854a1fa" providerId="LiveId" clId="{F05A2A68-726D-4EB4-AB0A-192A641EFEB5}" dt="2019-02-12T20:48:15.992" v="295" actId="26606"/>
          <ac:picMkLst>
            <pc:docMk/>
            <pc:sldMk cId="3601443706" sldId="259"/>
            <ac:picMk id="12" creationId="{8D990D30-0923-4911-853A-9F499AB97B8B}"/>
          </ac:picMkLst>
        </pc:picChg>
        <pc:picChg chg="add mod">
          <ac:chgData name="Yalım Demirkesen" userId="93c98fd26854a1fa" providerId="LiveId" clId="{F05A2A68-726D-4EB4-AB0A-192A641EFEB5}" dt="2019-02-12T20:49:12.061" v="299" actId="1076"/>
          <ac:picMkLst>
            <pc:docMk/>
            <pc:sldMk cId="3601443706" sldId="259"/>
            <ac:picMk id="14" creationId="{8D990D30-0923-4911-853A-9F499AB97B8B}"/>
          </ac:picMkLst>
        </pc:picChg>
        <pc:picChg chg="add del mod">
          <ac:chgData name="Yalım Demirkesen" userId="93c98fd26854a1fa" providerId="LiveId" clId="{F05A2A68-726D-4EB4-AB0A-192A641EFEB5}" dt="2019-02-12T20:48:04.085" v="294" actId="26606"/>
          <ac:picMkLst>
            <pc:docMk/>
            <pc:sldMk cId="3601443706" sldId="259"/>
            <ac:picMk id="15" creationId="{8D990D30-0923-4911-853A-9F499AB97B8B}"/>
          </ac:picMkLst>
        </pc:picChg>
      </pc:sldChg>
      <pc:sldChg chg="addSp delSp modSp add mod setBg">
        <pc:chgData name="Yalım Demirkesen" userId="93c98fd26854a1fa" providerId="LiveId" clId="{F05A2A68-726D-4EB4-AB0A-192A641EFEB5}" dt="2019-02-12T21:21:00.065" v="376" actId="20577"/>
        <pc:sldMkLst>
          <pc:docMk/>
          <pc:sldMk cId="1299618626" sldId="260"/>
        </pc:sldMkLst>
        <pc:spChg chg="mod">
          <ac:chgData name="Yalım Demirkesen" userId="93c98fd26854a1fa" providerId="LiveId" clId="{F05A2A68-726D-4EB4-AB0A-192A641EFEB5}" dt="2019-02-12T21:21:00.065" v="376" actId="20577"/>
          <ac:spMkLst>
            <pc:docMk/>
            <pc:sldMk cId="1299618626" sldId="260"/>
            <ac:spMk id="2" creationId="{9E90CF33-D29A-4C0A-B2C5-2652B319BF1B}"/>
          </ac:spMkLst>
        </pc:spChg>
        <pc:spChg chg="del mod ord">
          <ac:chgData name="Yalım Demirkesen" userId="93c98fd26854a1fa" providerId="LiveId" clId="{F05A2A68-726D-4EB4-AB0A-192A641EFEB5}" dt="2019-02-12T21:19:26.135" v="365" actId="478"/>
          <ac:spMkLst>
            <pc:docMk/>
            <pc:sldMk cId="1299618626" sldId="260"/>
            <ac:spMk id="3" creationId="{3C6209BF-F5A5-4CA7-843A-2B989EED181E}"/>
          </ac:spMkLst>
        </pc:spChg>
        <pc:spChg chg="add del">
          <ac:chgData name="Yalım Demirkesen" userId="93c98fd26854a1fa" providerId="LiveId" clId="{F05A2A68-726D-4EB4-AB0A-192A641EFEB5}" dt="2019-02-12T21:19:07.363" v="362" actId="26606"/>
          <ac:spMkLst>
            <pc:docMk/>
            <pc:sldMk cId="1299618626" sldId="260"/>
            <ac:spMk id="9" creationId="{C607803A-4E99-444E-94F7-8785CDDF5849}"/>
          </ac:spMkLst>
        </pc:spChg>
        <pc:spChg chg="add del">
          <ac:chgData name="Yalım Demirkesen" userId="93c98fd26854a1fa" providerId="LiveId" clId="{F05A2A68-726D-4EB4-AB0A-192A641EFEB5}" dt="2019-02-12T21:19:07.363" v="362" actId="26606"/>
          <ac:spMkLst>
            <pc:docMk/>
            <pc:sldMk cId="1299618626" sldId="260"/>
            <ac:spMk id="11" creationId="{2989BE6A-C309-418E-8ADD-1616A980570D}"/>
          </ac:spMkLst>
        </pc:spChg>
        <pc:picChg chg="add mod">
          <ac:chgData name="Yalım Demirkesen" userId="93c98fd26854a1fa" providerId="LiveId" clId="{F05A2A68-726D-4EB4-AB0A-192A641EFEB5}" dt="2019-02-12T21:19:07.363" v="362" actId="26606"/>
          <ac:picMkLst>
            <pc:docMk/>
            <pc:sldMk cId="1299618626" sldId="260"/>
            <ac:picMk id="4" creationId="{5412C6A8-6E4B-44C1-9664-6269C3D068D5}"/>
          </ac:picMkLst>
        </pc:picChg>
      </pc:sldChg>
      <pc:sldChg chg="addSp modSp add mod setBg">
        <pc:chgData name="Yalım Demirkesen" userId="93c98fd26854a1fa" providerId="LiveId" clId="{F05A2A68-726D-4EB4-AB0A-192A641EFEB5}" dt="2019-02-13T06:23:38.372" v="3834" actId="20577"/>
        <pc:sldMkLst>
          <pc:docMk/>
          <pc:sldMk cId="1305313859" sldId="261"/>
        </pc:sldMkLst>
        <pc:spChg chg="mod">
          <ac:chgData name="Yalım Demirkesen" userId="93c98fd26854a1fa" providerId="LiveId" clId="{F05A2A68-726D-4EB4-AB0A-192A641EFEB5}" dt="2019-02-13T06:23:11.606" v="3831" actId="26606"/>
          <ac:spMkLst>
            <pc:docMk/>
            <pc:sldMk cId="1305313859" sldId="261"/>
            <ac:spMk id="2" creationId="{97649512-F416-41C0-A1A4-BBEAE68F637B}"/>
          </ac:spMkLst>
        </pc:spChg>
        <pc:spChg chg="mod">
          <ac:chgData name="Yalım Demirkesen" userId="93c98fd26854a1fa" providerId="LiveId" clId="{F05A2A68-726D-4EB4-AB0A-192A641EFEB5}" dt="2019-02-13T06:23:38.372" v="3834" actId="20577"/>
          <ac:spMkLst>
            <pc:docMk/>
            <pc:sldMk cId="1305313859" sldId="261"/>
            <ac:spMk id="3" creationId="{C3E40F76-A883-418C-809D-F7FC5475BD8A}"/>
          </ac:spMkLst>
        </pc:spChg>
        <pc:spChg chg="add">
          <ac:chgData name="Yalım Demirkesen" userId="93c98fd26854a1fa" providerId="LiveId" clId="{F05A2A68-726D-4EB4-AB0A-192A641EFEB5}" dt="2019-02-13T06:23:11.606" v="3831" actId="26606"/>
          <ac:spMkLst>
            <pc:docMk/>
            <pc:sldMk cId="1305313859" sldId="261"/>
            <ac:spMk id="8" creationId="{8D70B121-56F4-4848-B38B-182089D909FA}"/>
          </ac:spMkLst>
        </pc:spChg>
        <pc:cxnChg chg="add">
          <ac:chgData name="Yalım Demirkesen" userId="93c98fd26854a1fa" providerId="LiveId" clId="{F05A2A68-726D-4EB4-AB0A-192A641EFEB5}" dt="2019-02-13T06:23:11.606" v="3831" actId="26606"/>
          <ac:cxnSpMkLst>
            <pc:docMk/>
            <pc:sldMk cId="1305313859" sldId="261"/>
            <ac:cxnSpMk id="10" creationId="{2D72A2C9-F3CA-4216-8BAD-FA4C970C3C4E}"/>
          </ac:cxnSpMkLst>
        </pc:cxnChg>
      </pc:sldChg>
      <pc:sldChg chg="addSp delSp modSp add mod setBg">
        <pc:chgData name="Yalım Demirkesen" userId="93c98fd26854a1fa" providerId="LiveId" clId="{F05A2A68-726D-4EB4-AB0A-192A641EFEB5}" dt="2019-02-12T21:39:22.714" v="434" actId="26606"/>
        <pc:sldMkLst>
          <pc:docMk/>
          <pc:sldMk cId="3445590688" sldId="262"/>
        </pc:sldMkLst>
        <pc:spChg chg="del mod">
          <ac:chgData name="Yalım Demirkesen" userId="93c98fd26854a1fa" providerId="LiveId" clId="{F05A2A68-726D-4EB4-AB0A-192A641EFEB5}" dt="2019-02-12T21:25:40.379" v="407" actId="478"/>
          <ac:spMkLst>
            <pc:docMk/>
            <pc:sldMk cId="3445590688" sldId="262"/>
            <ac:spMk id="2" creationId="{0387EFED-8BBD-419D-BBE3-4C6FDC804E66}"/>
          </ac:spMkLst>
        </pc:spChg>
        <pc:spChg chg="del">
          <ac:chgData name="Yalım Demirkesen" userId="93c98fd26854a1fa" providerId="LiveId" clId="{F05A2A68-726D-4EB4-AB0A-192A641EFEB5}" dt="2019-02-12T21:25:35.436" v="406" actId="478"/>
          <ac:spMkLst>
            <pc:docMk/>
            <pc:sldMk cId="3445590688" sldId="262"/>
            <ac:spMk id="3" creationId="{D37777CE-F8A7-4787-B206-E87BF47B28BE}"/>
          </ac:spMkLst>
        </pc:spChg>
        <pc:spChg chg="add del mod">
          <ac:chgData name="Yalım Demirkesen" userId="93c98fd26854a1fa" providerId="LiveId" clId="{F05A2A68-726D-4EB4-AB0A-192A641EFEB5}" dt="2019-02-12T21:25:43.623" v="408" actId="478"/>
          <ac:spMkLst>
            <pc:docMk/>
            <pc:sldMk cId="3445590688" sldId="262"/>
            <ac:spMk id="5" creationId="{7AAAF713-5633-4217-B71B-9D2FD4FFDD81}"/>
          </ac:spMkLst>
        </pc:spChg>
        <pc:spChg chg="add">
          <ac:chgData name="Yalım Demirkesen" userId="93c98fd26854a1fa" providerId="LiveId" clId="{F05A2A68-726D-4EB4-AB0A-192A641EFEB5}" dt="2019-02-12T21:39:22.714" v="434" actId="26606"/>
          <ac:spMkLst>
            <pc:docMk/>
            <pc:sldMk cId="3445590688" sldId="262"/>
            <ac:spMk id="15" creationId="{5F9CFCE6-877F-4858-B8BD-2C52CA8AFBC4}"/>
          </ac:spMkLst>
        </pc:spChg>
        <pc:spChg chg="add">
          <ac:chgData name="Yalım Demirkesen" userId="93c98fd26854a1fa" providerId="LiveId" clId="{F05A2A68-726D-4EB4-AB0A-192A641EFEB5}" dt="2019-02-12T21:39:22.714" v="434" actId="26606"/>
          <ac:spMkLst>
            <pc:docMk/>
            <pc:sldMk cId="3445590688" sldId="262"/>
            <ac:spMk id="17" creationId="{8213F8A0-12AE-4514-8372-0DD766EC28EE}"/>
          </ac:spMkLst>
        </pc:spChg>
        <pc:spChg chg="add">
          <ac:chgData name="Yalım Demirkesen" userId="93c98fd26854a1fa" providerId="LiveId" clId="{F05A2A68-726D-4EB4-AB0A-192A641EFEB5}" dt="2019-02-12T21:39:22.714" v="434" actId="26606"/>
          <ac:spMkLst>
            <pc:docMk/>
            <pc:sldMk cId="3445590688" sldId="262"/>
            <ac:spMk id="19" creationId="{9EFF17D4-9A8C-4CE5-B096-D8CCD4400437}"/>
          </ac:spMkLst>
        </pc:spChg>
        <pc:picChg chg="add del mod">
          <ac:chgData name="Yalım Demirkesen" userId="93c98fd26854a1fa" providerId="LiveId" clId="{F05A2A68-726D-4EB4-AB0A-192A641EFEB5}" dt="2019-02-12T21:26:45.459" v="412" actId="478"/>
          <ac:picMkLst>
            <pc:docMk/>
            <pc:sldMk cId="3445590688" sldId="262"/>
            <ac:picMk id="6" creationId="{832B7A57-AC44-42C8-814C-E9D9E959CA5A}"/>
          </ac:picMkLst>
        </pc:picChg>
        <pc:picChg chg="add mod ord">
          <ac:chgData name="Yalım Demirkesen" userId="93c98fd26854a1fa" providerId="LiveId" clId="{F05A2A68-726D-4EB4-AB0A-192A641EFEB5}" dt="2019-02-12T21:39:22.714" v="434" actId="26606"/>
          <ac:picMkLst>
            <pc:docMk/>
            <pc:sldMk cId="3445590688" sldId="262"/>
            <ac:picMk id="7" creationId="{75B3BEAE-A32D-4D3D-A6D0-E2EBA2147EA1}"/>
          </ac:picMkLst>
        </pc:picChg>
        <pc:picChg chg="add del mod">
          <ac:chgData name="Yalım Demirkesen" userId="93c98fd26854a1fa" providerId="LiveId" clId="{F05A2A68-726D-4EB4-AB0A-192A641EFEB5}" dt="2019-02-12T21:30:08.945" v="417" actId="478"/>
          <ac:picMkLst>
            <pc:docMk/>
            <pc:sldMk cId="3445590688" sldId="262"/>
            <ac:picMk id="8" creationId="{E7358A93-4672-4468-940F-3D9B245C4261}"/>
          </ac:picMkLst>
        </pc:picChg>
        <pc:picChg chg="add del mod modCrop">
          <ac:chgData name="Yalım Demirkesen" userId="93c98fd26854a1fa" providerId="LiveId" clId="{F05A2A68-726D-4EB4-AB0A-192A641EFEB5}" dt="2019-02-12T21:30:58.489" v="428"/>
          <ac:picMkLst>
            <pc:docMk/>
            <pc:sldMk cId="3445590688" sldId="262"/>
            <ac:picMk id="9" creationId="{1C671D38-281F-4C30-BDB6-AEDA01DE9A3E}"/>
          </ac:picMkLst>
        </pc:picChg>
        <pc:picChg chg="add mod">
          <ac:chgData name="Yalım Demirkesen" userId="93c98fd26854a1fa" providerId="LiveId" clId="{F05A2A68-726D-4EB4-AB0A-192A641EFEB5}" dt="2019-02-12T21:39:22.714" v="434" actId="26606"/>
          <ac:picMkLst>
            <pc:docMk/>
            <pc:sldMk cId="3445590688" sldId="262"/>
            <ac:picMk id="10" creationId="{F1E1ED32-33E0-4A83-8652-D49004157694}"/>
          </ac:picMkLst>
        </pc:picChg>
      </pc:sldChg>
      <pc:sldChg chg="addSp delSp add del">
        <pc:chgData name="Yalım Demirkesen" userId="93c98fd26854a1fa" providerId="LiveId" clId="{F05A2A68-726D-4EB4-AB0A-192A641EFEB5}" dt="2019-02-12T21:21:55.789" v="380"/>
        <pc:sldMkLst>
          <pc:docMk/>
          <pc:sldMk cId="3983600256" sldId="262"/>
        </pc:sldMkLst>
        <pc:picChg chg="add del">
          <ac:chgData name="Yalım Demirkesen" userId="93c98fd26854a1fa" providerId="LiveId" clId="{F05A2A68-726D-4EB4-AB0A-192A641EFEB5}" dt="2019-02-12T21:21:55.137" v="379" actId="478"/>
          <ac:picMkLst>
            <pc:docMk/>
            <pc:sldMk cId="3983600256" sldId="262"/>
            <ac:picMk id="4" creationId="{5412C6A8-6E4B-44C1-9664-6269C3D068D5}"/>
          </ac:picMkLst>
        </pc:picChg>
      </pc:sldChg>
      <pc:sldChg chg="addSp delSp modSp add mod ord setBg">
        <pc:chgData name="Yalım Demirkesen" userId="93c98fd26854a1fa" providerId="LiveId" clId="{F05A2A68-726D-4EB4-AB0A-192A641EFEB5}" dt="2019-02-12T22:58:25.767" v="495" actId="14100"/>
        <pc:sldMkLst>
          <pc:docMk/>
          <pc:sldMk cId="4286117845" sldId="263"/>
        </pc:sldMkLst>
        <pc:spChg chg="mod">
          <ac:chgData name="Yalım Demirkesen" userId="93c98fd26854a1fa" providerId="LiveId" clId="{F05A2A68-726D-4EB4-AB0A-192A641EFEB5}" dt="2019-02-12T22:58:25.767" v="495" actId="14100"/>
          <ac:spMkLst>
            <pc:docMk/>
            <pc:sldMk cId="4286117845" sldId="263"/>
            <ac:spMk id="2" creationId="{DCD37E07-74C4-487A-A96E-F9AAE8C14AB2}"/>
          </ac:spMkLst>
        </pc:spChg>
        <pc:spChg chg="del mod">
          <ac:chgData name="Yalım Demirkesen" userId="93c98fd26854a1fa" providerId="LiveId" clId="{F05A2A68-726D-4EB4-AB0A-192A641EFEB5}" dt="2019-02-12T22:47:14.737" v="480" actId="478"/>
          <ac:spMkLst>
            <pc:docMk/>
            <pc:sldMk cId="4286117845" sldId="263"/>
            <ac:spMk id="3" creationId="{ADAE3AB4-9397-4056-8404-687E3E50F69A}"/>
          </ac:spMkLst>
        </pc:spChg>
        <pc:spChg chg="add del">
          <ac:chgData name="Yalım Demirkesen" userId="93c98fd26854a1fa" providerId="LiveId" clId="{F05A2A68-726D-4EB4-AB0A-192A641EFEB5}" dt="2019-02-12T22:57:12.684" v="485" actId="478"/>
          <ac:spMkLst>
            <pc:docMk/>
            <pc:sldMk cId="4286117845" sldId="263"/>
            <ac:spMk id="4" creationId="{9E7AF523-4A3E-40C9-B4AA-99B29A3718D7}"/>
          </ac:spMkLst>
        </pc:spChg>
        <pc:spChg chg="add del mod">
          <ac:chgData name="Yalım Demirkesen" userId="93c98fd26854a1fa" providerId="LiveId" clId="{F05A2A68-726D-4EB4-AB0A-192A641EFEB5}" dt="2019-02-12T22:47:18.705" v="481" actId="478"/>
          <ac:spMkLst>
            <pc:docMk/>
            <pc:sldMk cId="4286117845" sldId="263"/>
            <ac:spMk id="6" creationId="{103F5DA8-6450-4CA3-B9E1-08F6585F6047}"/>
          </ac:spMkLst>
        </pc:spChg>
        <pc:spChg chg="add del mod">
          <ac:chgData name="Yalım Demirkesen" userId="93c98fd26854a1fa" providerId="LiveId" clId="{F05A2A68-726D-4EB4-AB0A-192A641EFEB5}" dt="2019-02-12T22:57:15.516" v="486" actId="478"/>
          <ac:spMkLst>
            <pc:docMk/>
            <pc:sldMk cId="4286117845" sldId="263"/>
            <ac:spMk id="7" creationId="{17F5238B-ECA5-49D6-B830-A9A198F21CF3}"/>
          </ac:spMkLst>
        </pc:spChg>
        <pc:spChg chg="add del">
          <ac:chgData name="Yalım Demirkesen" userId="93c98fd26854a1fa" providerId="LiveId" clId="{F05A2A68-726D-4EB4-AB0A-192A641EFEB5}" dt="2019-02-12T22:58:04.893" v="492" actId="26606"/>
          <ac:spMkLst>
            <pc:docMk/>
            <pc:sldMk cId="4286117845" sldId="263"/>
            <ac:spMk id="13" creationId="{D4771268-CB57-404A-9271-370EB28F6090}"/>
          </ac:spMkLst>
        </pc:spChg>
        <pc:spChg chg="add">
          <ac:chgData name="Yalım Demirkesen" userId="93c98fd26854a1fa" providerId="LiveId" clId="{F05A2A68-726D-4EB4-AB0A-192A641EFEB5}" dt="2019-02-12T22:58:04.893" v="492" actId="26606"/>
          <ac:spMkLst>
            <pc:docMk/>
            <pc:sldMk cId="4286117845" sldId="263"/>
            <ac:spMk id="18" creationId="{AB45A142-4255-493C-8284-5D566C121B10}"/>
          </ac:spMkLst>
        </pc:spChg>
        <pc:picChg chg="add mod">
          <ac:chgData name="Yalım Demirkesen" userId="93c98fd26854a1fa" providerId="LiveId" clId="{F05A2A68-726D-4EB4-AB0A-192A641EFEB5}" dt="2019-02-12T22:58:04.893" v="492" actId="26606"/>
          <ac:picMkLst>
            <pc:docMk/>
            <pc:sldMk cId="4286117845" sldId="263"/>
            <ac:picMk id="8" creationId="{850E5BA7-C3F2-48FB-A1C5-24EF64F0E707}"/>
          </ac:picMkLst>
        </pc:picChg>
        <pc:cxnChg chg="add">
          <ac:chgData name="Yalım Demirkesen" userId="93c98fd26854a1fa" providerId="LiveId" clId="{F05A2A68-726D-4EB4-AB0A-192A641EFEB5}" dt="2019-02-12T22:58:04.893" v="492" actId="26606"/>
          <ac:cxnSpMkLst>
            <pc:docMk/>
            <pc:sldMk cId="4286117845" sldId="263"/>
            <ac:cxnSpMk id="20" creationId="{38FB9660-F42F-4313-BBC4-47C007FE484C}"/>
          </ac:cxnSpMkLst>
        </pc:cxnChg>
      </pc:sldChg>
      <pc:sldChg chg="addSp delSp modSp add">
        <pc:chgData name="Yalım Demirkesen" userId="93c98fd26854a1fa" providerId="LiveId" clId="{F05A2A68-726D-4EB4-AB0A-192A641EFEB5}" dt="2019-02-12T23:58:02.649" v="690" actId="14100"/>
        <pc:sldMkLst>
          <pc:docMk/>
          <pc:sldMk cId="886253832" sldId="264"/>
        </pc:sldMkLst>
        <pc:spChg chg="add mod">
          <ac:chgData name="Yalım Demirkesen" userId="93c98fd26854a1fa" providerId="LiveId" clId="{F05A2A68-726D-4EB4-AB0A-192A641EFEB5}" dt="2019-02-12T23:57:45.874" v="687" actId="14100"/>
          <ac:spMkLst>
            <pc:docMk/>
            <pc:sldMk cId="886253832" sldId="264"/>
            <ac:spMk id="3" creationId="{39C1F138-C334-4D48-85CB-F15D15763360}"/>
          </ac:spMkLst>
        </pc:spChg>
        <pc:spChg chg="mod">
          <ac:chgData name="Yalım Demirkesen" userId="93c98fd26854a1fa" providerId="LiveId" clId="{F05A2A68-726D-4EB4-AB0A-192A641EFEB5}" dt="2019-02-12T23:57:40.696" v="686" actId="1038"/>
          <ac:spMkLst>
            <pc:docMk/>
            <pc:sldMk cId="886253832" sldId="264"/>
            <ac:spMk id="4" creationId="{9E7AF523-4A3E-40C9-B4AA-99B29A3718D7}"/>
          </ac:spMkLst>
        </pc:spChg>
        <pc:spChg chg="add mod">
          <ac:chgData name="Yalım Demirkesen" userId="93c98fd26854a1fa" providerId="LiveId" clId="{F05A2A68-726D-4EB4-AB0A-192A641EFEB5}" dt="2019-02-12T23:57:28.344" v="666" actId="14100"/>
          <ac:spMkLst>
            <pc:docMk/>
            <pc:sldMk cId="886253832" sldId="264"/>
            <ac:spMk id="5" creationId="{4E18DA29-3DB7-4CF3-B051-0EB82D038054}"/>
          </ac:spMkLst>
        </pc:spChg>
        <pc:spChg chg="add del">
          <ac:chgData name="Yalım Demirkesen" userId="93c98fd26854a1fa" providerId="LiveId" clId="{F05A2A68-726D-4EB4-AB0A-192A641EFEB5}" dt="2019-02-12T23:52:00.398" v="634"/>
          <ac:spMkLst>
            <pc:docMk/>
            <pc:sldMk cId="886253832" sldId="264"/>
            <ac:spMk id="6" creationId="{7774183D-DBDA-4A6E-9C14-2776B933D8C1}"/>
          </ac:spMkLst>
        </pc:spChg>
        <pc:spChg chg="mod">
          <ac:chgData name="Yalım Demirkesen" userId="93c98fd26854a1fa" providerId="LiveId" clId="{F05A2A68-726D-4EB4-AB0A-192A641EFEB5}" dt="2019-02-12T23:57:32.293" v="667" actId="14100"/>
          <ac:spMkLst>
            <pc:docMk/>
            <pc:sldMk cId="886253832" sldId="264"/>
            <ac:spMk id="7" creationId="{17F5238B-ECA5-49D6-B830-A9A198F21CF3}"/>
          </ac:spMkLst>
        </pc:spChg>
        <pc:spChg chg="add del">
          <ac:chgData name="Yalım Demirkesen" userId="93c98fd26854a1fa" providerId="LiveId" clId="{F05A2A68-726D-4EB4-AB0A-192A641EFEB5}" dt="2019-02-12T23:52:09.033" v="636"/>
          <ac:spMkLst>
            <pc:docMk/>
            <pc:sldMk cId="886253832" sldId="264"/>
            <ac:spMk id="8" creationId="{12E027FA-581A-477C-9929-177A6BA4800C}"/>
          </ac:spMkLst>
        </pc:spChg>
        <pc:spChg chg="add mod">
          <ac:chgData name="Yalım Demirkesen" userId="93c98fd26854a1fa" providerId="LiveId" clId="{F05A2A68-726D-4EB4-AB0A-192A641EFEB5}" dt="2019-02-12T23:58:02.649" v="690" actId="14100"/>
          <ac:spMkLst>
            <pc:docMk/>
            <pc:sldMk cId="886253832" sldId="264"/>
            <ac:spMk id="9" creationId="{F46DC574-4F62-45A7-AA50-CA59F26BF615}"/>
          </ac:spMkLst>
        </pc:spChg>
      </pc:sldChg>
      <pc:sldChg chg="addSp delSp modSp add mod setBg setClrOvrMap">
        <pc:chgData name="Yalım Demirkesen" userId="93c98fd26854a1fa" providerId="LiveId" clId="{F05A2A68-726D-4EB4-AB0A-192A641EFEB5}" dt="2019-02-13T01:53:26.256" v="724" actId="27636"/>
        <pc:sldMkLst>
          <pc:docMk/>
          <pc:sldMk cId="1693914489" sldId="265"/>
        </pc:sldMkLst>
        <pc:spChg chg="mod">
          <ac:chgData name="Yalım Demirkesen" userId="93c98fd26854a1fa" providerId="LiveId" clId="{F05A2A68-726D-4EB4-AB0A-192A641EFEB5}" dt="2019-02-13T01:53:26.256" v="724" actId="27636"/>
          <ac:spMkLst>
            <pc:docMk/>
            <pc:sldMk cId="1693914489" sldId="265"/>
            <ac:spMk id="2" creationId="{8360E96F-9605-472E-883A-0D2DE82BC309}"/>
          </ac:spMkLst>
        </pc:spChg>
        <pc:spChg chg="del">
          <ac:chgData name="Yalım Demirkesen" userId="93c98fd26854a1fa" providerId="LiveId" clId="{F05A2A68-726D-4EB4-AB0A-192A641EFEB5}" dt="2019-02-13T01:52:32.110" v="703" actId="26606"/>
          <ac:spMkLst>
            <pc:docMk/>
            <pc:sldMk cId="1693914489" sldId="265"/>
            <ac:spMk id="3" creationId="{A9E3CF9E-075A-467B-9AF2-84B8B439D6D0}"/>
          </ac:spMkLst>
        </pc:spChg>
        <pc:spChg chg="add">
          <ac:chgData name="Yalım Demirkesen" userId="93c98fd26854a1fa" providerId="LiveId" clId="{F05A2A68-726D-4EB4-AB0A-192A641EFEB5}" dt="2019-02-13T01:52:32.110" v="703" actId="26606"/>
          <ac:spMkLst>
            <pc:docMk/>
            <pc:sldMk cId="1693914489" sldId="265"/>
            <ac:spMk id="8" creationId="{66B332A4-D438-4773-A77F-5ED49A448D9D}"/>
          </ac:spMkLst>
        </pc:spChg>
        <pc:spChg chg="add">
          <ac:chgData name="Yalım Demirkesen" userId="93c98fd26854a1fa" providerId="LiveId" clId="{F05A2A68-726D-4EB4-AB0A-192A641EFEB5}" dt="2019-02-13T01:52:32.110" v="703" actId="26606"/>
          <ac:spMkLst>
            <pc:docMk/>
            <pc:sldMk cId="1693914489" sldId="265"/>
            <ac:spMk id="10" creationId="{DF9AD32D-FF05-44F4-BD4D-9CEE89B71EB9}"/>
          </ac:spMkLst>
        </pc:spChg>
      </pc:sldChg>
      <pc:sldChg chg="addSp delSp modSp add mod setBg">
        <pc:chgData name="Yalım Demirkesen" userId="93c98fd26854a1fa" providerId="LiveId" clId="{F05A2A68-726D-4EB4-AB0A-192A641EFEB5}" dt="2019-02-13T04:12:17.799" v="3135" actId="26606"/>
        <pc:sldMkLst>
          <pc:docMk/>
          <pc:sldMk cId="1040969714" sldId="266"/>
        </pc:sldMkLst>
        <pc:spChg chg="mod">
          <ac:chgData name="Yalım Demirkesen" userId="93c98fd26854a1fa" providerId="LiveId" clId="{F05A2A68-726D-4EB4-AB0A-192A641EFEB5}" dt="2019-02-13T04:12:17.799" v="3135" actId="26606"/>
          <ac:spMkLst>
            <pc:docMk/>
            <pc:sldMk cId="1040969714" sldId="266"/>
            <ac:spMk id="2" creationId="{D9152388-394A-4735-BB34-9C35E8024D89}"/>
          </ac:spMkLst>
        </pc:spChg>
        <pc:spChg chg="del">
          <ac:chgData name="Yalım Demirkesen" userId="93c98fd26854a1fa" providerId="LiveId" clId="{F05A2A68-726D-4EB4-AB0A-192A641EFEB5}" dt="2019-02-13T03:58:48.626" v="2648" actId="478"/>
          <ac:spMkLst>
            <pc:docMk/>
            <pc:sldMk cId="1040969714" sldId="266"/>
            <ac:spMk id="3" creationId="{0F84FDB9-8081-4AF4-96F7-1DF7FBBD04EB}"/>
          </ac:spMkLst>
        </pc:spChg>
        <pc:spChg chg="add del mod">
          <ac:chgData name="Yalım Demirkesen" userId="93c98fd26854a1fa" providerId="LiveId" clId="{F05A2A68-726D-4EB4-AB0A-192A641EFEB5}" dt="2019-02-13T04:11:01.173" v="3061" actId="478"/>
          <ac:spMkLst>
            <pc:docMk/>
            <pc:sldMk cId="1040969714" sldId="266"/>
            <ac:spMk id="5" creationId="{D93037C4-992E-4CCE-9DB3-8A23692A7A54}"/>
          </ac:spMkLst>
        </pc:spChg>
        <pc:spChg chg="add mod">
          <ac:chgData name="Yalım Demirkesen" userId="93c98fd26854a1fa" providerId="LiveId" clId="{F05A2A68-726D-4EB4-AB0A-192A641EFEB5}" dt="2019-02-13T04:12:17.799" v="3135" actId="26606"/>
          <ac:spMkLst>
            <pc:docMk/>
            <pc:sldMk cId="1040969714" sldId="266"/>
            <ac:spMk id="6" creationId="{B03CA820-C375-4F1C-B48C-680D97696647}"/>
          </ac:spMkLst>
        </pc:spChg>
        <pc:spChg chg="add del mod">
          <ac:chgData name="Yalım Demirkesen" userId="93c98fd26854a1fa" providerId="LiveId" clId="{F05A2A68-726D-4EB4-AB0A-192A641EFEB5}" dt="2019-02-13T04:10:59.555" v="3060" actId="478"/>
          <ac:spMkLst>
            <pc:docMk/>
            <pc:sldMk cId="1040969714" sldId="266"/>
            <ac:spMk id="11" creationId="{EBE98999-9640-4FA8-92FD-AFB303D1E3D4}"/>
          </ac:spMkLst>
        </pc:spChg>
        <pc:spChg chg="add del mod">
          <ac:chgData name="Yalım Demirkesen" userId="93c98fd26854a1fa" providerId="LiveId" clId="{F05A2A68-726D-4EB4-AB0A-192A641EFEB5}" dt="2019-02-13T04:10:58.459" v="3059" actId="478"/>
          <ac:spMkLst>
            <pc:docMk/>
            <pc:sldMk cId="1040969714" sldId="266"/>
            <ac:spMk id="12" creationId="{08177ED5-1C17-4856-A120-71DFD160CFCE}"/>
          </ac:spMkLst>
        </pc:spChg>
        <pc:spChg chg="add del mod">
          <ac:chgData name="Yalım Demirkesen" userId="93c98fd26854a1fa" providerId="LiveId" clId="{F05A2A68-726D-4EB4-AB0A-192A641EFEB5}" dt="2019-02-13T04:10:56.379" v="3058" actId="478"/>
          <ac:spMkLst>
            <pc:docMk/>
            <pc:sldMk cId="1040969714" sldId="266"/>
            <ac:spMk id="13" creationId="{D00FDA4C-A2BA-4559-BBDC-53B25B9FE6E0}"/>
          </ac:spMkLst>
        </pc:spChg>
        <pc:spChg chg="add del mod">
          <ac:chgData name="Yalım Demirkesen" userId="93c98fd26854a1fa" providerId="LiveId" clId="{F05A2A68-726D-4EB4-AB0A-192A641EFEB5}" dt="2019-02-13T04:10:54.233" v="3057" actId="478"/>
          <ac:spMkLst>
            <pc:docMk/>
            <pc:sldMk cId="1040969714" sldId="266"/>
            <ac:spMk id="14" creationId="{22067C54-5659-4DA6-80DE-42F61B347BE7}"/>
          </ac:spMkLst>
        </pc:spChg>
        <pc:spChg chg="add del mod">
          <ac:chgData name="Yalım Demirkesen" userId="93c98fd26854a1fa" providerId="LiveId" clId="{F05A2A68-726D-4EB4-AB0A-192A641EFEB5}" dt="2019-02-13T04:10:52.084" v="3056" actId="478"/>
          <ac:spMkLst>
            <pc:docMk/>
            <pc:sldMk cId="1040969714" sldId="266"/>
            <ac:spMk id="15" creationId="{1B1CE553-4D26-465B-A8CE-D97535368FF3}"/>
          </ac:spMkLst>
        </pc:spChg>
        <pc:spChg chg="add del mod">
          <ac:chgData name="Yalım Demirkesen" userId="93c98fd26854a1fa" providerId="LiveId" clId="{F05A2A68-726D-4EB4-AB0A-192A641EFEB5}" dt="2019-02-13T04:10:46.815" v="3043"/>
          <ac:spMkLst>
            <pc:docMk/>
            <pc:sldMk cId="1040969714" sldId="266"/>
            <ac:spMk id="16" creationId="{5851E988-C9BC-4DFC-ADEF-74B864815078}"/>
          </ac:spMkLst>
        </pc:spChg>
        <pc:spChg chg="add del mod">
          <ac:chgData name="Yalım Demirkesen" userId="93c98fd26854a1fa" providerId="LiveId" clId="{F05A2A68-726D-4EB4-AB0A-192A641EFEB5}" dt="2019-02-13T04:10:46.204" v="3040"/>
          <ac:spMkLst>
            <pc:docMk/>
            <pc:sldMk cId="1040969714" sldId="266"/>
            <ac:spMk id="17" creationId="{8E0B4F20-055C-4705-8270-1DBA32EB0E60}"/>
          </ac:spMkLst>
        </pc:spChg>
        <pc:spChg chg="add del">
          <ac:chgData name="Yalım Demirkesen" userId="93c98fd26854a1fa" providerId="LiveId" clId="{F05A2A68-726D-4EB4-AB0A-192A641EFEB5}" dt="2019-02-13T03:59:10.557" v="2651" actId="26606"/>
          <ac:spMkLst>
            <pc:docMk/>
            <pc:sldMk cId="1040969714" sldId="266"/>
            <ac:spMk id="71" creationId="{AB45A142-4255-493C-8284-5D566C121B10}"/>
          </ac:spMkLst>
        </pc:spChg>
        <pc:spChg chg="add">
          <ac:chgData name="Yalım Demirkesen" userId="93c98fd26854a1fa" providerId="LiveId" clId="{F05A2A68-726D-4EB4-AB0A-192A641EFEB5}" dt="2019-02-13T04:12:17.799" v="3135" actId="26606"/>
          <ac:spMkLst>
            <pc:docMk/>
            <pc:sldMk cId="1040969714" sldId="266"/>
            <ac:spMk id="75" creationId="{867D4867-5BA7-4462-B2F6-A23F4A622AA7}"/>
          </ac:spMkLst>
        </pc:spChg>
        <pc:spChg chg="add del">
          <ac:chgData name="Yalım Demirkesen" userId="93c98fd26854a1fa" providerId="LiveId" clId="{F05A2A68-726D-4EB4-AB0A-192A641EFEB5}" dt="2019-02-13T04:02:07.246" v="2669" actId="26606"/>
          <ac:spMkLst>
            <pc:docMk/>
            <pc:sldMk cId="1040969714" sldId="266"/>
            <ac:spMk id="5124" creationId="{D4771268-CB57-404A-9271-370EB28F6090}"/>
          </ac:spMkLst>
        </pc:spChg>
        <pc:spChg chg="add del">
          <ac:chgData name="Yalım Demirkesen" userId="93c98fd26854a1fa" providerId="LiveId" clId="{F05A2A68-726D-4EB4-AB0A-192A641EFEB5}" dt="2019-02-13T04:12:17.799" v="3135" actId="26606"/>
          <ac:spMkLst>
            <pc:docMk/>
            <pc:sldMk cId="1040969714" sldId="266"/>
            <ac:spMk id="5126" creationId="{D4771268-CB57-404A-9271-370EB28F6090}"/>
          </ac:spMkLst>
        </pc:spChg>
        <pc:picChg chg="add mod ord">
          <ac:chgData name="Yalım Demirkesen" userId="93c98fd26854a1fa" providerId="LiveId" clId="{F05A2A68-726D-4EB4-AB0A-192A641EFEB5}" dt="2019-02-13T04:12:17.799" v="3135" actId="26606"/>
          <ac:picMkLst>
            <pc:docMk/>
            <pc:sldMk cId="1040969714" sldId="266"/>
            <ac:picMk id="4" creationId="{AC050FFA-F079-45E4-9603-10ECEFCEED9B}"/>
          </ac:picMkLst>
        </pc:picChg>
        <pc:picChg chg="add del mod">
          <ac:chgData name="Yalım Demirkesen" userId="93c98fd26854a1fa" providerId="LiveId" clId="{F05A2A68-726D-4EB4-AB0A-192A641EFEB5}" dt="2019-02-13T04:01:58.207" v="2667" actId="478"/>
          <ac:picMkLst>
            <pc:docMk/>
            <pc:sldMk cId="1040969714" sldId="266"/>
            <ac:picMk id="5122" creationId="{0133CF2E-8660-4E1B-A8FB-1CBFDDD69E28}"/>
          </ac:picMkLst>
        </pc:picChg>
        <pc:cxnChg chg="add del">
          <ac:chgData name="Yalım Demirkesen" userId="93c98fd26854a1fa" providerId="LiveId" clId="{F05A2A68-726D-4EB4-AB0A-192A641EFEB5}" dt="2019-02-13T03:59:10.557" v="2651" actId="26606"/>
          <ac:cxnSpMkLst>
            <pc:docMk/>
            <pc:sldMk cId="1040969714" sldId="266"/>
            <ac:cxnSpMk id="73" creationId="{38FB9660-F42F-4313-BBC4-47C007FE484C}"/>
          </ac:cxnSpMkLst>
        </pc:cxnChg>
      </pc:sldChg>
      <pc:sldChg chg="addSp delSp modSp add del mod setBg">
        <pc:chgData name="Yalım Demirkesen" userId="93c98fd26854a1fa" providerId="LiveId" clId="{F05A2A68-726D-4EB4-AB0A-192A641EFEB5}" dt="2019-02-13T03:58:23.933" v="2637" actId="2696"/>
        <pc:sldMkLst>
          <pc:docMk/>
          <pc:sldMk cId="1669221105" sldId="266"/>
        </pc:sldMkLst>
        <pc:spChg chg="del">
          <ac:chgData name="Yalım Demirkesen" userId="93c98fd26854a1fa" providerId="LiveId" clId="{F05A2A68-726D-4EB4-AB0A-192A641EFEB5}" dt="2019-02-13T01:53:49.456" v="726" actId="478"/>
          <ac:spMkLst>
            <pc:docMk/>
            <pc:sldMk cId="1669221105" sldId="266"/>
            <ac:spMk id="2" creationId="{C8E39CF9-26EB-4BCA-B0F9-F2ABDD4FC1A4}"/>
          </ac:spMkLst>
        </pc:spChg>
        <pc:spChg chg="del">
          <ac:chgData name="Yalım Demirkesen" userId="93c98fd26854a1fa" providerId="LiveId" clId="{F05A2A68-726D-4EB4-AB0A-192A641EFEB5}" dt="2019-02-13T01:53:52.931" v="727" actId="478"/>
          <ac:spMkLst>
            <pc:docMk/>
            <pc:sldMk cId="1669221105" sldId="266"/>
            <ac:spMk id="3" creationId="{F940292C-8F4E-4646-9BF4-89C731518FB9}"/>
          </ac:spMkLst>
        </pc:spChg>
        <pc:spChg chg="add del mod">
          <ac:chgData name="Yalım Demirkesen" userId="93c98fd26854a1fa" providerId="LiveId" clId="{F05A2A68-726D-4EB4-AB0A-192A641EFEB5}" dt="2019-02-13T03:15:15.353" v="2635" actId="478"/>
          <ac:spMkLst>
            <pc:docMk/>
            <pc:sldMk cId="1669221105" sldId="266"/>
            <ac:spMk id="4" creationId="{13D79F92-1F27-4824-84D2-9C48DFB606AF}"/>
          </ac:spMkLst>
        </pc:spChg>
        <pc:spChg chg="add del mod">
          <ac:chgData name="Yalım Demirkesen" userId="93c98fd26854a1fa" providerId="LiveId" clId="{F05A2A68-726D-4EB4-AB0A-192A641EFEB5}" dt="2019-02-13T03:15:30.190" v="2636" actId="478"/>
          <ac:spMkLst>
            <pc:docMk/>
            <pc:sldMk cId="1669221105" sldId="266"/>
            <ac:spMk id="33" creationId="{A71FB34F-9286-47E1-967F-CAA9F115F1F9}"/>
          </ac:spMkLst>
        </pc:spChg>
        <pc:spChg chg="add del mod">
          <ac:chgData name="Yalım Demirkesen" userId="93c98fd26854a1fa" providerId="LiveId" clId="{F05A2A68-726D-4EB4-AB0A-192A641EFEB5}" dt="2019-02-13T03:15:30.190" v="2636" actId="478"/>
          <ac:spMkLst>
            <pc:docMk/>
            <pc:sldMk cId="1669221105" sldId="266"/>
            <ac:spMk id="34" creationId="{00D800E8-53C5-4DDB-942A-2F8B517E8DAE}"/>
          </ac:spMkLst>
        </pc:spChg>
        <pc:spChg chg="add del mod">
          <ac:chgData name="Yalım Demirkesen" userId="93c98fd26854a1fa" providerId="LiveId" clId="{F05A2A68-726D-4EB4-AB0A-192A641EFEB5}" dt="2019-02-13T03:15:30.190" v="2636" actId="478"/>
          <ac:spMkLst>
            <pc:docMk/>
            <pc:sldMk cId="1669221105" sldId="266"/>
            <ac:spMk id="35" creationId="{185C58FC-9805-46DA-AF29-B6483E86A53C}"/>
          </ac:spMkLst>
        </pc:spChg>
        <pc:spChg chg="add del mod">
          <ac:chgData name="Yalım Demirkesen" userId="93c98fd26854a1fa" providerId="LiveId" clId="{F05A2A68-726D-4EB4-AB0A-192A641EFEB5}" dt="2019-02-13T03:15:30.190" v="2636" actId="478"/>
          <ac:spMkLst>
            <pc:docMk/>
            <pc:sldMk cId="1669221105" sldId="266"/>
            <ac:spMk id="36" creationId="{9B268CAC-6885-4DE5-B448-82204391E44E}"/>
          </ac:spMkLst>
        </pc:spChg>
        <pc:spChg chg="add del mod">
          <ac:chgData name="Yalım Demirkesen" userId="93c98fd26854a1fa" providerId="LiveId" clId="{F05A2A68-726D-4EB4-AB0A-192A641EFEB5}" dt="2019-02-13T03:15:15.353" v="2635" actId="478"/>
          <ac:spMkLst>
            <pc:docMk/>
            <pc:sldMk cId="1669221105" sldId="266"/>
            <ac:spMk id="37" creationId="{D1A5611F-C950-4229-8EEA-759C87E2427A}"/>
          </ac:spMkLst>
        </pc:spChg>
        <pc:spChg chg="add del mod">
          <ac:chgData name="Yalım Demirkesen" userId="93c98fd26854a1fa" providerId="LiveId" clId="{F05A2A68-726D-4EB4-AB0A-192A641EFEB5}" dt="2019-02-13T03:15:15.353" v="2635" actId="478"/>
          <ac:spMkLst>
            <pc:docMk/>
            <pc:sldMk cId="1669221105" sldId="266"/>
            <ac:spMk id="38" creationId="{34A71F94-0AAD-46F0-B93A-F37702EDF3B5}"/>
          </ac:spMkLst>
        </pc:spChg>
        <pc:spChg chg="add del mod">
          <ac:chgData name="Yalım Demirkesen" userId="93c98fd26854a1fa" providerId="LiveId" clId="{F05A2A68-726D-4EB4-AB0A-192A641EFEB5}" dt="2019-02-13T03:15:15.353" v="2635" actId="478"/>
          <ac:spMkLst>
            <pc:docMk/>
            <pc:sldMk cId="1669221105" sldId="266"/>
            <ac:spMk id="39" creationId="{40FA95FC-6CA2-4E1A-BDAE-776247E81CDF}"/>
          </ac:spMkLst>
        </pc:spChg>
        <pc:spChg chg="add del mod">
          <ac:chgData name="Yalım Demirkesen" userId="93c98fd26854a1fa" providerId="LiveId" clId="{F05A2A68-726D-4EB4-AB0A-192A641EFEB5}" dt="2019-02-13T03:15:15.353" v="2635" actId="478"/>
          <ac:spMkLst>
            <pc:docMk/>
            <pc:sldMk cId="1669221105" sldId="266"/>
            <ac:spMk id="40" creationId="{48DB69E4-7F89-4F33-B852-581C060671B7}"/>
          </ac:spMkLst>
        </pc:spChg>
        <pc:spChg chg="add mod">
          <ac:chgData name="Yalım Demirkesen" userId="93c98fd26854a1fa" providerId="LiveId" clId="{F05A2A68-726D-4EB4-AB0A-192A641EFEB5}" dt="2019-02-13T02:46:06.524" v="1743" actId="1035"/>
          <ac:spMkLst>
            <pc:docMk/>
            <pc:sldMk cId="1669221105" sldId="266"/>
            <ac:spMk id="41" creationId="{A4C004C7-EDBC-4B92-835A-5DB92A9852E1}"/>
          </ac:spMkLst>
        </pc:spChg>
        <pc:spChg chg="add mod">
          <ac:chgData name="Yalım Demirkesen" userId="93c98fd26854a1fa" providerId="LiveId" clId="{F05A2A68-726D-4EB4-AB0A-192A641EFEB5}" dt="2019-02-13T02:46:18.813" v="1797" actId="1035"/>
          <ac:spMkLst>
            <pc:docMk/>
            <pc:sldMk cId="1669221105" sldId="266"/>
            <ac:spMk id="42" creationId="{246A0795-E677-4298-A812-4C0A51605FC1}"/>
          </ac:spMkLst>
        </pc:spChg>
        <pc:spChg chg="add mod">
          <ac:chgData name="Yalım Demirkesen" userId="93c98fd26854a1fa" providerId="LiveId" clId="{F05A2A68-726D-4EB4-AB0A-192A641EFEB5}" dt="2019-02-13T02:46:26.140" v="1856" actId="1035"/>
          <ac:spMkLst>
            <pc:docMk/>
            <pc:sldMk cId="1669221105" sldId="266"/>
            <ac:spMk id="43" creationId="{79383B7E-8671-469D-BCB6-06A1881068A2}"/>
          </ac:spMkLst>
        </pc:spChg>
        <pc:spChg chg="add mod">
          <ac:chgData name="Yalım Demirkesen" userId="93c98fd26854a1fa" providerId="LiveId" clId="{F05A2A68-726D-4EB4-AB0A-192A641EFEB5}" dt="2019-02-13T02:46:38.806" v="1933" actId="1038"/>
          <ac:spMkLst>
            <pc:docMk/>
            <pc:sldMk cId="1669221105" sldId="266"/>
            <ac:spMk id="44" creationId="{8EB2D6F6-400D-416E-8E17-BA3BB87B7074}"/>
          </ac:spMkLst>
        </pc:spChg>
        <pc:spChg chg="add mod">
          <ac:chgData name="Yalım Demirkesen" userId="93c98fd26854a1fa" providerId="LiveId" clId="{F05A2A68-726D-4EB4-AB0A-192A641EFEB5}" dt="2019-02-13T02:46:46.066" v="2001" actId="1035"/>
          <ac:spMkLst>
            <pc:docMk/>
            <pc:sldMk cId="1669221105" sldId="266"/>
            <ac:spMk id="45" creationId="{27CCE969-B01E-4D9E-A885-5E172A2A462B}"/>
          </ac:spMkLst>
        </pc:spChg>
        <pc:spChg chg="add mod">
          <ac:chgData name="Yalım Demirkesen" userId="93c98fd26854a1fa" providerId="LiveId" clId="{F05A2A68-726D-4EB4-AB0A-192A641EFEB5}" dt="2019-02-13T02:46:54.123" v="2080" actId="1035"/>
          <ac:spMkLst>
            <pc:docMk/>
            <pc:sldMk cId="1669221105" sldId="266"/>
            <ac:spMk id="46" creationId="{832AFADD-C0A5-4464-B078-908062CB5F7E}"/>
          </ac:spMkLst>
        </pc:spChg>
        <pc:spChg chg="add mod">
          <ac:chgData name="Yalım Demirkesen" userId="93c98fd26854a1fa" providerId="LiveId" clId="{F05A2A68-726D-4EB4-AB0A-192A641EFEB5}" dt="2019-02-13T02:47:20.590" v="2215" actId="1038"/>
          <ac:spMkLst>
            <pc:docMk/>
            <pc:sldMk cId="1669221105" sldId="266"/>
            <ac:spMk id="47" creationId="{90F21821-6106-4F84-90D5-4DDD1352FCD0}"/>
          </ac:spMkLst>
        </pc:spChg>
        <pc:spChg chg="add mod">
          <ac:chgData name="Yalım Demirkesen" userId="93c98fd26854a1fa" providerId="LiveId" clId="{F05A2A68-726D-4EB4-AB0A-192A641EFEB5}" dt="2019-02-13T02:47:32.718" v="2341" actId="1036"/>
          <ac:spMkLst>
            <pc:docMk/>
            <pc:sldMk cId="1669221105" sldId="266"/>
            <ac:spMk id="48" creationId="{9484BBD3-D143-4CFF-ACD1-757733EA49C2}"/>
          </ac:spMkLst>
        </pc:spChg>
        <pc:spChg chg="add mod">
          <ac:chgData name="Yalım Demirkesen" userId="93c98fd26854a1fa" providerId="LiveId" clId="{F05A2A68-726D-4EB4-AB0A-192A641EFEB5}" dt="2019-02-13T02:47:47.703" v="2423" actId="1038"/>
          <ac:spMkLst>
            <pc:docMk/>
            <pc:sldMk cId="1669221105" sldId="266"/>
            <ac:spMk id="49" creationId="{DF995088-8762-4D64-AC68-ACFD33A68CE7}"/>
          </ac:spMkLst>
        </pc:spChg>
        <pc:spChg chg="add mod">
          <ac:chgData name="Yalım Demirkesen" userId="93c98fd26854a1fa" providerId="LiveId" clId="{F05A2A68-726D-4EB4-AB0A-192A641EFEB5}" dt="2019-02-13T02:47:53.872" v="2453" actId="1037"/>
          <ac:spMkLst>
            <pc:docMk/>
            <pc:sldMk cId="1669221105" sldId="266"/>
            <ac:spMk id="50" creationId="{415EAECE-BD5D-43E6-9377-23310494F911}"/>
          </ac:spMkLst>
        </pc:spChg>
        <pc:spChg chg="add del mod">
          <ac:chgData name="Yalım Demirkesen" userId="93c98fd26854a1fa" providerId="LiveId" clId="{F05A2A68-726D-4EB4-AB0A-192A641EFEB5}" dt="2019-02-13T03:15:04.337" v="2634" actId="478"/>
          <ac:spMkLst>
            <pc:docMk/>
            <pc:sldMk cId="1669221105" sldId="266"/>
            <ac:spMk id="51" creationId="{E319AF2E-2360-47BD-898B-57A78B5AD910}"/>
          </ac:spMkLst>
        </pc:spChg>
        <pc:spChg chg="add del">
          <ac:chgData name="Yalım Demirkesen" userId="93c98fd26854a1fa" providerId="LiveId" clId="{F05A2A68-726D-4EB4-AB0A-192A641EFEB5}" dt="2019-02-13T02:39:12.473" v="756" actId="26606"/>
          <ac:spMkLst>
            <pc:docMk/>
            <pc:sldMk cId="1669221105" sldId="266"/>
            <ac:spMk id="81" creationId="{E1750109-3B91-4506-B997-0CD8E35A1488}"/>
          </ac:spMkLst>
        </pc:spChg>
        <pc:spChg chg="add del">
          <ac:chgData name="Yalım Demirkesen" userId="93c98fd26854a1fa" providerId="LiveId" clId="{F05A2A68-726D-4EB4-AB0A-192A641EFEB5}" dt="2019-02-13T02:39:12.473" v="756" actId="26606"/>
          <ac:spMkLst>
            <pc:docMk/>
            <pc:sldMk cId="1669221105" sldId="266"/>
            <ac:spMk id="83" creationId="{E72D8D1B-59F6-4FF3-8547-9BBB6129F2FA}"/>
          </ac:spMkLst>
        </pc:spChg>
        <pc:spChg chg="add del">
          <ac:chgData name="Yalım Demirkesen" userId="93c98fd26854a1fa" providerId="LiveId" clId="{F05A2A68-726D-4EB4-AB0A-192A641EFEB5}" dt="2019-02-13T02:39:12.473" v="756" actId="26606"/>
          <ac:spMkLst>
            <pc:docMk/>
            <pc:sldMk cId="1669221105" sldId="266"/>
            <ac:spMk id="85" creationId="{2C444748-5A8D-4B53-89FE-42B455DFA2D1}"/>
          </ac:spMkLst>
        </pc:spChg>
        <pc:spChg chg="add del">
          <ac:chgData name="Yalım Demirkesen" userId="93c98fd26854a1fa" providerId="LiveId" clId="{F05A2A68-726D-4EB4-AB0A-192A641EFEB5}" dt="2019-02-13T02:39:12.473" v="756" actId="26606"/>
          <ac:spMkLst>
            <pc:docMk/>
            <pc:sldMk cId="1669221105" sldId="266"/>
            <ac:spMk id="87" creationId="{14044C96-7CFD-44DB-A579-D77B0D37C681}"/>
          </ac:spMkLst>
        </pc:spChg>
        <pc:spChg chg="add del">
          <ac:chgData name="Yalım Demirkesen" userId="93c98fd26854a1fa" providerId="LiveId" clId="{F05A2A68-726D-4EB4-AB0A-192A641EFEB5}" dt="2019-02-13T02:39:12.473" v="756" actId="26606"/>
          <ac:spMkLst>
            <pc:docMk/>
            <pc:sldMk cId="1669221105" sldId="266"/>
            <ac:spMk id="89" creationId="{8FC8C21F-9484-4A71-ABFA-6C10682FAC3E}"/>
          </ac:spMkLst>
        </pc:spChg>
        <pc:spChg chg="add del">
          <ac:chgData name="Yalım Demirkesen" userId="93c98fd26854a1fa" providerId="LiveId" clId="{F05A2A68-726D-4EB4-AB0A-192A641EFEB5}" dt="2019-02-13T02:39:12.473" v="756" actId="26606"/>
          <ac:spMkLst>
            <pc:docMk/>
            <pc:sldMk cId="1669221105" sldId="266"/>
            <ac:spMk id="91" creationId="{F4FFA271-A10A-4AC3-8F06-E3313A197A80}"/>
          </ac:spMkLst>
        </pc:spChg>
        <pc:spChg chg="add del">
          <ac:chgData name="Yalım Demirkesen" userId="93c98fd26854a1fa" providerId="LiveId" clId="{F05A2A68-726D-4EB4-AB0A-192A641EFEB5}" dt="2019-02-13T02:39:12.473" v="756" actId="26606"/>
          <ac:spMkLst>
            <pc:docMk/>
            <pc:sldMk cId="1669221105" sldId="266"/>
            <ac:spMk id="93" creationId="{7F9FE375-3674-4B26-B67B-30AFAF78CC57}"/>
          </ac:spMkLst>
        </pc:spChg>
        <pc:spChg chg="add">
          <ac:chgData name="Yalım Demirkesen" userId="93c98fd26854a1fa" providerId="LiveId" clId="{F05A2A68-726D-4EB4-AB0A-192A641EFEB5}" dt="2019-02-13T02:39:12.473" v="756" actId="26606"/>
          <ac:spMkLst>
            <pc:docMk/>
            <pc:sldMk cId="1669221105" sldId="266"/>
            <ac:spMk id="161" creationId="{E1750109-3B91-4506-B997-0CD8E35A1488}"/>
          </ac:spMkLst>
        </pc:spChg>
        <pc:spChg chg="add">
          <ac:chgData name="Yalım Demirkesen" userId="93c98fd26854a1fa" providerId="LiveId" clId="{F05A2A68-726D-4EB4-AB0A-192A641EFEB5}" dt="2019-02-13T02:39:12.473" v="756" actId="26606"/>
          <ac:spMkLst>
            <pc:docMk/>
            <pc:sldMk cId="1669221105" sldId="266"/>
            <ac:spMk id="163" creationId="{E72D8D1B-59F6-4FF3-8547-9BBB6129F2FA}"/>
          </ac:spMkLst>
        </pc:spChg>
        <pc:spChg chg="add">
          <ac:chgData name="Yalım Demirkesen" userId="93c98fd26854a1fa" providerId="LiveId" clId="{F05A2A68-726D-4EB4-AB0A-192A641EFEB5}" dt="2019-02-13T02:39:12.473" v="756" actId="26606"/>
          <ac:spMkLst>
            <pc:docMk/>
            <pc:sldMk cId="1669221105" sldId="266"/>
            <ac:spMk id="165" creationId="{2C444748-5A8D-4B53-89FE-42B455DFA2D1}"/>
          </ac:spMkLst>
        </pc:spChg>
        <pc:spChg chg="add">
          <ac:chgData name="Yalım Demirkesen" userId="93c98fd26854a1fa" providerId="LiveId" clId="{F05A2A68-726D-4EB4-AB0A-192A641EFEB5}" dt="2019-02-13T02:39:12.473" v="756" actId="26606"/>
          <ac:spMkLst>
            <pc:docMk/>
            <pc:sldMk cId="1669221105" sldId="266"/>
            <ac:spMk id="167" creationId="{14044C96-7CFD-44DB-A579-D77B0D37C681}"/>
          </ac:spMkLst>
        </pc:spChg>
        <pc:spChg chg="add">
          <ac:chgData name="Yalım Demirkesen" userId="93c98fd26854a1fa" providerId="LiveId" clId="{F05A2A68-726D-4EB4-AB0A-192A641EFEB5}" dt="2019-02-13T02:39:12.473" v="756" actId="26606"/>
          <ac:spMkLst>
            <pc:docMk/>
            <pc:sldMk cId="1669221105" sldId="266"/>
            <ac:spMk id="169" creationId="{8FC8C21F-9484-4A71-ABFA-6C10682FAC3E}"/>
          </ac:spMkLst>
        </pc:spChg>
        <pc:spChg chg="add">
          <ac:chgData name="Yalım Demirkesen" userId="93c98fd26854a1fa" providerId="LiveId" clId="{F05A2A68-726D-4EB4-AB0A-192A641EFEB5}" dt="2019-02-13T02:39:12.473" v="756" actId="26606"/>
          <ac:spMkLst>
            <pc:docMk/>
            <pc:sldMk cId="1669221105" sldId="266"/>
            <ac:spMk id="171" creationId="{F4FFA271-A10A-4AC3-8F06-E3313A197A80}"/>
          </ac:spMkLst>
        </pc:spChg>
        <pc:spChg chg="add">
          <ac:chgData name="Yalım Demirkesen" userId="93c98fd26854a1fa" providerId="LiveId" clId="{F05A2A68-726D-4EB4-AB0A-192A641EFEB5}" dt="2019-02-13T02:39:12.473" v="756" actId="26606"/>
          <ac:spMkLst>
            <pc:docMk/>
            <pc:sldMk cId="1669221105" sldId="266"/>
            <ac:spMk id="173" creationId="{7F9FE375-3674-4B26-B67B-30AFAF78CC57}"/>
          </ac:spMkLst>
        </pc:spChg>
        <pc:picChg chg="add del mod">
          <ac:chgData name="Yalım Demirkesen" userId="93c98fd26854a1fa" providerId="LiveId" clId="{F05A2A68-726D-4EB4-AB0A-192A641EFEB5}" dt="2019-02-13T02:37:28.426" v="740" actId="478"/>
          <ac:picMkLst>
            <pc:docMk/>
            <pc:sldMk cId="1669221105" sldId="266"/>
            <ac:picMk id="3074" creationId="{EDBA4EE8-299E-4380-9DAC-A26BFED87088}"/>
          </ac:picMkLst>
        </pc:picChg>
        <pc:picChg chg="add del mod ord">
          <ac:chgData name="Yalım Demirkesen" userId="93c98fd26854a1fa" providerId="LiveId" clId="{F05A2A68-726D-4EB4-AB0A-192A641EFEB5}" dt="2019-02-13T02:37:35.723" v="743" actId="478"/>
          <ac:picMkLst>
            <pc:docMk/>
            <pc:sldMk cId="1669221105" sldId="266"/>
            <ac:picMk id="3076" creationId="{F3469853-A39C-474C-B80F-B3E00B9EF44B}"/>
          </ac:picMkLst>
        </pc:picChg>
        <pc:picChg chg="add del mod">
          <ac:chgData name="Yalım Demirkesen" userId="93c98fd26854a1fa" providerId="LiveId" clId="{F05A2A68-726D-4EB4-AB0A-192A641EFEB5}" dt="2019-02-13T02:37:39.569" v="745" actId="478"/>
          <ac:picMkLst>
            <pc:docMk/>
            <pc:sldMk cId="1669221105" sldId="266"/>
            <ac:picMk id="3078" creationId="{C99FAFD9-8089-45DE-A2DF-28AD89EBCAD3}"/>
          </ac:picMkLst>
        </pc:picChg>
        <pc:picChg chg="add del mod">
          <ac:chgData name="Yalım Demirkesen" userId="93c98fd26854a1fa" providerId="LiveId" clId="{F05A2A68-726D-4EB4-AB0A-192A641EFEB5}" dt="2019-02-13T02:37:37.811" v="744" actId="478"/>
          <ac:picMkLst>
            <pc:docMk/>
            <pc:sldMk cId="1669221105" sldId="266"/>
            <ac:picMk id="3080" creationId="{154809E9-61A3-4E27-81F4-8B1CF9943EE1}"/>
          </ac:picMkLst>
        </pc:picChg>
        <pc:picChg chg="add del mod ord">
          <ac:chgData name="Yalım Demirkesen" userId="93c98fd26854a1fa" providerId="LiveId" clId="{F05A2A68-726D-4EB4-AB0A-192A641EFEB5}" dt="2019-02-13T02:37:32.281" v="742" actId="478"/>
          <ac:picMkLst>
            <pc:docMk/>
            <pc:sldMk cId="1669221105" sldId="266"/>
            <ac:picMk id="3082" creationId="{C0BA086C-FDC2-4F55-9B41-AA86CCC68FDD}"/>
          </ac:picMkLst>
        </pc:picChg>
        <pc:picChg chg="add del mod ord">
          <ac:chgData name="Yalım Demirkesen" userId="93c98fd26854a1fa" providerId="LiveId" clId="{F05A2A68-726D-4EB4-AB0A-192A641EFEB5}" dt="2019-02-13T02:37:30.470" v="741" actId="478"/>
          <ac:picMkLst>
            <pc:docMk/>
            <pc:sldMk cId="1669221105" sldId="266"/>
            <ac:picMk id="3084" creationId="{DDC31729-DC6E-4763-AD3F-5AE4D8334937}"/>
          </ac:picMkLst>
        </pc:picChg>
        <pc:picChg chg="add del">
          <ac:chgData name="Yalım Demirkesen" userId="93c98fd26854a1fa" providerId="LiveId" clId="{F05A2A68-726D-4EB4-AB0A-192A641EFEB5}" dt="2019-02-13T02:38:13.348" v="749" actId="478"/>
          <ac:picMkLst>
            <pc:docMk/>
            <pc:sldMk cId="1669221105" sldId="266"/>
            <ac:picMk id="3086" creationId="{F3F1CEDE-2587-47CC-8F80-009C09692EB9}"/>
          </ac:picMkLst>
        </pc:picChg>
        <pc:picChg chg="add del">
          <ac:chgData name="Yalım Demirkesen" userId="93c98fd26854a1fa" providerId="LiveId" clId="{F05A2A68-726D-4EB4-AB0A-192A641EFEB5}" dt="2019-02-13T02:38:11.948" v="748" actId="478"/>
          <ac:picMkLst>
            <pc:docMk/>
            <pc:sldMk cId="1669221105" sldId="266"/>
            <ac:picMk id="3088" creationId="{EBB247D5-A0F1-4A3B-A88F-63DB905F3AC7}"/>
          </ac:picMkLst>
        </pc:picChg>
        <pc:picChg chg="add mod ord">
          <ac:chgData name="Yalım Demirkesen" userId="93c98fd26854a1fa" providerId="LiveId" clId="{F05A2A68-726D-4EB4-AB0A-192A641EFEB5}" dt="2019-02-13T02:39:12.473" v="756" actId="26606"/>
          <ac:picMkLst>
            <pc:docMk/>
            <pc:sldMk cId="1669221105" sldId="266"/>
            <ac:picMk id="3090" creationId="{A34BF5DD-2E60-40A3-A931-D9DDD3FB349B}"/>
          </ac:picMkLst>
        </pc:picChg>
        <pc:picChg chg="add mod ord">
          <ac:chgData name="Yalım Demirkesen" userId="93c98fd26854a1fa" providerId="LiveId" clId="{F05A2A68-726D-4EB4-AB0A-192A641EFEB5}" dt="2019-02-13T02:39:12.473" v="756" actId="26606"/>
          <ac:picMkLst>
            <pc:docMk/>
            <pc:sldMk cId="1669221105" sldId="266"/>
            <ac:picMk id="3092" creationId="{B4BFFB3B-4B65-45AD-B2F8-650D868B3524}"/>
          </ac:picMkLst>
        </pc:picChg>
        <pc:picChg chg="add mod">
          <ac:chgData name="Yalım Demirkesen" userId="93c98fd26854a1fa" providerId="LiveId" clId="{F05A2A68-726D-4EB4-AB0A-192A641EFEB5}" dt="2019-02-13T02:39:12.473" v="756" actId="26606"/>
          <ac:picMkLst>
            <pc:docMk/>
            <pc:sldMk cId="1669221105" sldId="266"/>
            <ac:picMk id="3094" creationId="{4B07CB5F-6CB2-497A-9731-41F37858C8FE}"/>
          </ac:picMkLst>
        </pc:picChg>
        <pc:picChg chg="add mod">
          <ac:chgData name="Yalım Demirkesen" userId="93c98fd26854a1fa" providerId="LiveId" clId="{F05A2A68-726D-4EB4-AB0A-192A641EFEB5}" dt="2019-02-13T02:39:12.473" v="756" actId="26606"/>
          <ac:picMkLst>
            <pc:docMk/>
            <pc:sldMk cId="1669221105" sldId="266"/>
            <ac:picMk id="3096" creationId="{E039F6D4-3D0F-4149-990A-B91F67FB3666}"/>
          </ac:picMkLst>
        </pc:picChg>
        <pc:picChg chg="add mod ord">
          <ac:chgData name="Yalım Demirkesen" userId="93c98fd26854a1fa" providerId="LiveId" clId="{F05A2A68-726D-4EB4-AB0A-192A641EFEB5}" dt="2019-02-13T02:39:12.473" v="756" actId="26606"/>
          <ac:picMkLst>
            <pc:docMk/>
            <pc:sldMk cId="1669221105" sldId="266"/>
            <ac:picMk id="3098" creationId="{29DF9EC3-44F1-4209-8ADE-0DF295893884}"/>
          </ac:picMkLst>
        </pc:picChg>
        <pc:picChg chg="add mod">
          <ac:chgData name="Yalım Demirkesen" userId="93c98fd26854a1fa" providerId="LiveId" clId="{F05A2A68-726D-4EB4-AB0A-192A641EFEB5}" dt="2019-02-13T02:39:12.473" v="756" actId="26606"/>
          <ac:picMkLst>
            <pc:docMk/>
            <pc:sldMk cId="1669221105" sldId="266"/>
            <ac:picMk id="3100" creationId="{A28EFE6A-AF12-4B4F-B597-ED67BADA4B84}"/>
          </ac:picMkLst>
        </pc:picChg>
      </pc:sldChg>
      <pc:sldChg chg="delSp add del setBg delDesignElem">
        <pc:chgData name="Yalım Demirkesen" userId="93c98fd26854a1fa" providerId="LiveId" clId="{F05A2A68-726D-4EB4-AB0A-192A641EFEB5}" dt="2019-02-13T03:59:56.739" v="2656" actId="2696"/>
        <pc:sldMkLst>
          <pc:docMk/>
          <pc:sldMk cId="164232251" sldId="267"/>
        </pc:sldMkLst>
        <pc:spChg chg="del">
          <ac:chgData name="Yalım Demirkesen" userId="93c98fd26854a1fa" providerId="LiveId" clId="{F05A2A68-726D-4EB4-AB0A-192A641EFEB5}" dt="2019-02-13T03:59:50.108" v="2655"/>
          <ac:spMkLst>
            <pc:docMk/>
            <pc:sldMk cId="164232251" sldId="267"/>
            <ac:spMk id="5124" creationId="{D4771268-CB57-404A-9271-370EB28F6090}"/>
          </ac:spMkLst>
        </pc:spChg>
      </pc:sldChg>
      <pc:sldChg chg="addSp delSp modSp">
        <pc:chgData name="Yalım Demirkesen" userId="93c98fd26854a1fa" providerId="LiveId" clId="{F05A2A68-726D-4EB4-AB0A-192A641EFEB5}" dt="2019-02-13T06:17:07.722" v="3616" actId="20577"/>
        <pc:sldMkLst>
          <pc:docMk/>
          <pc:sldMk cId="2476618403" sldId="267"/>
        </pc:sldMkLst>
        <pc:spChg chg="mod">
          <ac:chgData name="Yalım Demirkesen" userId="93c98fd26854a1fa" providerId="LiveId" clId="{F05A2A68-726D-4EB4-AB0A-192A641EFEB5}" dt="2019-02-13T04:26:10.103" v="3483" actId="20577"/>
          <ac:spMkLst>
            <pc:docMk/>
            <pc:sldMk cId="2476618403" sldId="267"/>
            <ac:spMk id="2" creationId="{D9152388-394A-4735-BB34-9C35E8024D89}"/>
          </ac:spMkLst>
        </pc:spChg>
        <pc:spChg chg="mod">
          <ac:chgData name="Yalım Demirkesen" userId="93c98fd26854a1fa" providerId="LiveId" clId="{F05A2A68-726D-4EB4-AB0A-192A641EFEB5}" dt="2019-02-13T06:17:07.722" v="3616" actId="20577"/>
          <ac:spMkLst>
            <pc:docMk/>
            <pc:sldMk cId="2476618403" sldId="267"/>
            <ac:spMk id="6" creationId="{B03CA820-C375-4F1C-B48C-680D97696647}"/>
          </ac:spMkLst>
        </pc:spChg>
        <pc:spChg chg="del">
          <ac:chgData name="Yalım Demirkesen" userId="93c98fd26854a1fa" providerId="LiveId" clId="{F05A2A68-726D-4EB4-AB0A-192A641EFEB5}" dt="2019-02-13T04:26:41.559" v="3486" actId="26606"/>
          <ac:spMkLst>
            <pc:docMk/>
            <pc:sldMk cId="2476618403" sldId="267"/>
            <ac:spMk id="75" creationId="{867D4867-5BA7-4462-B2F6-A23F4A622AA7}"/>
          </ac:spMkLst>
        </pc:spChg>
        <pc:spChg chg="add">
          <ac:chgData name="Yalım Demirkesen" userId="93c98fd26854a1fa" providerId="LiveId" clId="{F05A2A68-726D-4EB4-AB0A-192A641EFEB5}" dt="2019-02-13T04:26:41.559" v="3486" actId="26606"/>
          <ac:spMkLst>
            <pc:docMk/>
            <pc:sldMk cId="2476618403" sldId="267"/>
            <ac:spMk id="135" creationId="{867D4867-5BA7-4462-B2F6-A23F4A622AA7}"/>
          </ac:spMkLst>
        </pc:spChg>
        <pc:picChg chg="del">
          <ac:chgData name="Yalım Demirkesen" userId="93c98fd26854a1fa" providerId="LiveId" clId="{F05A2A68-726D-4EB4-AB0A-192A641EFEB5}" dt="2019-02-13T04:26:39.078" v="3484" actId="478"/>
          <ac:picMkLst>
            <pc:docMk/>
            <pc:sldMk cId="2476618403" sldId="267"/>
            <ac:picMk id="4" creationId="{AC050FFA-F079-45E4-9603-10ECEFCEED9B}"/>
          </ac:picMkLst>
        </pc:picChg>
        <pc:picChg chg="add mod">
          <ac:chgData name="Yalım Demirkesen" userId="93c98fd26854a1fa" providerId="LiveId" clId="{F05A2A68-726D-4EB4-AB0A-192A641EFEB5}" dt="2019-02-13T04:26:41.559" v="3486" actId="26606"/>
          <ac:picMkLst>
            <pc:docMk/>
            <pc:sldMk cId="2476618403" sldId="267"/>
            <ac:picMk id="16386" creationId="{D921ABF5-D19B-4F08-B6BA-0FB0867AD4DA}"/>
          </ac:picMkLst>
        </pc:picChg>
      </pc:sldChg>
      <pc:sldChg chg="delSp add del setBg delDesignElem">
        <pc:chgData name="Yalım Demirkesen" userId="93c98fd26854a1fa" providerId="LiveId" clId="{F05A2A68-726D-4EB4-AB0A-192A641EFEB5}" dt="2019-02-13T02:19:45.671" v="739" actId="2696"/>
        <pc:sldMkLst>
          <pc:docMk/>
          <pc:sldMk cId="3255317446" sldId="267"/>
        </pc:sldMkLst>
        <pc:spChg chg="del">
          <ac:chgData name="Yalım Demirkesen" userId="93c98fd26854a1fa" providerId="LiveId" clId="{F05A2A68-726D-4EB4-AB0A-192A641EFEB5}" dt="2019-02-13T02:19:40.520" v="738"/>
          <ac:spMkLst>
            <pc:docMk/>
            <pc:sldMk cId="3255317446" sldId="267"/>
            <ac:spMk id="81" creationId="{E1750109-3B91-4506-B997-0CD8E35A1488}"/>
          </ac:spMkLst>
        </pc:spChg>
        <pc:spChg chg="del">
          <ac:chgData name="Yalım Demirkesen" userId="93c98fd26854a1fa" providerId="LiveId" clId="{F05A2A68-726D-4EB4-AB0A-192A641EFEB5}" dt="2019-02-13T02:19:40.520" v="738"/>
          <ac:spMkLst>
            <pc:docMk/>
            <pc:sldMk cId="3255317446" sldId="267"/>
            <ac:spMk id="83" creationId="{E72D8D1B-59F6-4FF3-8547-9BBB6129F2FA}"/>
          </ac:spMkLst>
        </pc:spChg>
        <pc:spChg chg="del">
          <ac:chgData name="Yalım Demirkesen" userId="93c98fd26854a1fa" providerId="LiveId" clId="{F05A2A68-726D-4EB4-AB0A-192A641EFEB5}" dt="2019-02-13T02:19:40.520" v="738"/>
          <ac:spMkLst>
            <pc:docMk/>
            <pc:sldMk cId="3255317446" sldId="267"/>
            <ac:spMk id="85" creationId="{2C444748-5A8D-4B53-89FE-42B455DFA2D1}"/>
          </ac:spMkLst>
        </pc:spChg>
        <pc:spChg chg="del">
          <ac:chgData name="Yalım Demirkesen" userId="93c98fd26854a1fa" providerId="LiveId" clId="{F05A2A68-726D-4EB4-AB0A-192A641EFEB5}" dt="2019-02-13T02:19:40.520" v="738"/>
          <ac:spMkLst>
            <pc:docMk/>
            <pc:sldMk cId="3255317446" sldId="267"/>
            <ac:spMk id="87" creationId="{14044C96-7CFD-44DB-A579-D77B0D37C681}"/>
          </ac:spMkLst>
        </pc:spChg>
        <pc:spChg chg="del">
          <ac:chgData name="Yalım Demirkesen" userId="93c98fd26854a1fa" providerId="LiveId" clId="{F05A2A68-726D-4EB4-AB0A-192A641EFEB5}" dt="2019-02-13T02:19:40.520" v="738"/>
          <ac:spMkLst>
            <pc:docMk/>
            <pc:sldMk cId="3255317446" sldId="267"/>
            <ac:spMk id="89" creationId="{8FC8C21F-9484-4A71-ABFA-6C10682FAC3E}"/>
          </ac:spMkLst>
        </pc:spChg>
        <pc:spChg chg="del">
          <ac:chgData name="Yalım Demirkesen" userId="93c98fd26854a1fa" providerId="LiveId" clId="{F05A2A68-726D-4EB4-AB0A-192A641EFEB5}" dt="2019-02-13T02:19:40.520" v="738"/>
          <ac:spMkLst>
            <pc:docMk/>
            <pc:sldMk cId="3255317446" sldId="267"/>
            <ac:spMk id="91" creationId="{F4FFA271-A10A-4AC3-8F06-E3313A197A80}"/>
          </ac:spMkLst>
        </pc:spChg>
        <pc:spChg chg="del">
          <ac:chgData name="Yalım Demirkesen" userId="93c98fd26854a1fa" providerId="LiveId" clId="{F05A2A68-726D-4EB4-AB0A-192A641EFEB5}" dt="2019-02-13T02:19:40.520" v="738"/>
          <ac:spMkLst>
            <pc:docMk/>
            <pc:sldMk cId="3255317446" sldId="267"/>
            <ac:spMk id="93" creationId="{7F9FE375-3674-4B26-B67B-30AFAF78CC57}"/>
          </ac:spMkLst>
        </pc:spChg>
      </pc:sldChg>
      <pc:sldChg chg="modSp del">
        <pc:chgData name="Yalım Demirkesen" userId="93c98fd26854a1fa" providerId="LiveId" clId="{F05A2A68-726D-4EB4-AB0A-192A641EFEB5}" dt="2019-02-13T04:12:44.505" v="3136" actId="2696"/>
        <pc:sldMkLst>
          <pc:docMk/>
          <pc:sldMk cId="3861927172" sldId="267"/>
        </pc:sldMkLst>
        <pc:spChg chg="mod">
          <ac:chgData name="Yalım Demirkesen" userId="93c98fd26854a1fa" providerId="LiveId" clId="{F05A2A68-726D-4EB4-AB0A-192A641EFEB5}" dt="2019-02-13T04:00:26.030" v="2658" actId="20577"/>
          <ac:spMkLst>
            <pc:docMk/>
            <pc:sldMk cId="3861927172" sldId="267"/>
            <ac:spMk id="2" creationId="{D9152388-394A-4735-BB34-9C35E8024D89}"/>
          </ac:spMkLst>
        </pc:spChg>
      </pc:sldChg>
      <pc:sldChg chg="addSp delSp modSp">
        <pc:chgData name="Yalım Demirkesen" userId="93c98fd26854a1fa" providerId="LiveId" clId="{F05A2A68-726D-4EB4-AB0A-192A641EFEB5}" dt="2019-02-13T04:26:04.594" v="3481" actId="20577"/>
        <pc:sldMkLst>
          <pc:docMk/>
          <pc:sldMk cId="1918858" sldId="268"/>
        </pc:sldMkLst>
        <pc:spChg chg="mod">
          <ac:chgData name="Yalım Demirkesen" userId="93c98fd26854a1fa" providerId="LiveId" clId="{F05A2A68-726D-4EB4-AB0A-192A641EFEB5}" dt="2019-02-13T04:24:57.378" v="3407" actId="20577"/>
          <ac:spMkLst>
            <pc:docMk/>
            <pc:sldMk cId="1918858" sldId="268"/>
            <ac:spMk id="2" creationId="{D9152388-394A-4735-BB34-9C35E8024D89}"/>
          </ac:spMkLst>
        </pc:spChg>
        <pc:spChg chg="mod">
          <ac:chgData name="Yalım Demirkesen" userId="93c98fd26854a1fa" providerId="LiveId" clId="{F05A2A68-726D-4EB4-AB0A-192A641EFEB5}" dt="2019-02-13T04:26:04.594" v="3481" actId="20577"/>
          <ac:spMkLst>
            <pc:docMk/>
            <pc:sldMk cId="1918858" sldId="268"/>
            <ac:spMk id="6" creationId="{B03CA820-C375-4F1C-B48C-680D97696647}"/>
          </ac:spMkLst>
        </pc:spChg>
        <pc:spChg chg="del">
          <ac:chgData name="Yalım Demirkesen" userId="93c98fd26854a1fa" providerId="LiveId" clId="{F05A2A68-726D-4EB4-AB0A-192A641EFEB5}" dt="2019-02-13T04:25:08.543" v="3410" actId="26606"/>
          <ac:spMkLst>
            <pc:docMk/>
            <pc:sldMk cId="1918858" sldId="268"/>
            <ac:spMk id="75" creationId="{867D4867-5BA7-4462-B2F6-A23F4A622AA7}"/>
          </ac:spMkLst>
        </pc:spChg>
        <pc:spChg chg="add">
          <ac:chgData name="Yalım Demirkesen" userId="93c98fd26854a1fa" providerId="LiveId" clId="{F05A2A68-726D-4EB4-AB0A-192A641EFEB5}" dt="2019-02-13T04:25:08.543" v="3410" actId="26606"/>
          <ac:spMkLst>
            <pc:docMk/>
            <pc:sldMk cId="1918858" sldId="268"/>
            <ac:spMk id="135" creationId="{867D4867-5BA7-4462-B2F6-A23F4A622AA7}"/>
          </ac:spMkLst>
        </pc:spChg>
        <pc:picChg chg="del">
          <ac:chgData name="Yalım Demirkesen" userId="93c98fd26854a1fa" providerId="LiveId" clId="{F05A2A68-726D-4EB4-AB0A-192A641EFEB5}" dt="2019-02-13T04:25:05.360" v="3408" actId="478"/>
          <ac:picMkLst>
            <pc:docMk/>
            <pc:sldMk cId="1918858" sldId="268"/>
            <ac:picMk id="4" creationId="{AC050FFA-F079-45E4-9603-10ECEFCEED9B}"/>
          </ac:picMkLst>
        </pc:picChg>
        <pc:picChg chg="add mod">
          <ac:chgData name="Yalım Demirkesen" userId="93c98fd26854a1fa" providerId="LiveId" clId="{F05A2A68-726D-4EB4-AB0A-192A641EFEB5}" dt="2019-02-13T04:25:08.543" v="3410" actId="26606"/>
          <ac:picMkLst>
            <pc:docMk/>
            <pc:sldMk cId="1918858" sldId="268"/>
            <ac:picMk id="15362" creationId="{AC5B035D-CADB-4EBD-8F99-CC56408BF5CF}"/>
          </ac:picMkLst>
        </pc:picChg>
      </pc:sldChg>
      <pc:sldChg chg="modSp del">
        <pc:chgData name="Yalım Demirkesen" userId="93c98fd26854a1fa" providerId="LiveId" clId="{F05A2A68-726D-4EB4-AB0A-192A641EFEB5}" dt="2019-02-13T04:12:44.513" v="3137" actId="2696"/>
        <pc:sldMkLst>
          <pc:docMk/>
          <pc:sldMk cId="2136146007" sldId="268"/>
        </pc:sldMkLst>
        <pc:spChg chg="mod">
          <ac:chgData name="Yalım Demirkesen" userId="93c98fd26854a1fa" providerId="LiveId" clId="{F05A2A68-726D-4EB4-AB0A-192A641EFEB5}" dt="2019-02-13T04:00:32.320" v="2660" actId="20577"/>
          <ac:spMkLst>
            <pc:docMk/>
            <pc:sldMk cId="2136146007" sldId="268"/>
            <ac:spMk id="2" creationId="{D9152388-394A-4735-BB34-9C35E8024D89}"/>
          </ac:spMkLst>
        </pc:spChg>
      </pc:sldChg>
      <pc:sldChg chg="modSp del">
        <pc:chgData name="Yalım Demirkesen" userId="93c98fd26854a1fa" providerId="LiveId" clId="{F05A2A68-726D-4EB4-AB0A-192A641EFEB5}" dt="2019-02-13T04:12:44.520" v="3139" actId="2696"/>
        <pc:sldMkLst>
          <pc:docMk/>
          <pc:sldMk cId="3007345898" sldId="269"/>
        </pc:sldMkLst>
        <pc:spChg chg="mod">
          <ac:chgData name="Yalım Demirkesen" userId="93c98fd26854a1fa" providerId="LiveId" clId="{F05A2A68-726D-4EB4-AB0A-192A641EFEB5}" dt="2019-02-13T04:00:55.054" v="2666" actId="20577"/>
          <ac:spMkLst>
            <pc:docMk/>
            <pc:sldMk cId="3007345898" sldId="269"/>
            <ac:spMk id="2" creationId="{D9152388-394A-4735-BB34-9C35E8024D89}"/>
          </ac:spMkLst>
        </pc:spChg>
      </pc:sldChg>
      <pc:sldChg chg="addSp delSp modSp">
        <pc:chgData name="Yalım Demirkesen" userId="93c98fd26854a1fa" providerId="LiveId" clId="{F05A2A68-726D-4EB4-AB0A-192A641EFEB5}" dt="2019-02-13T04:24:26.543" v="3405" actId="20577"/>
        <pc:sldMkLst>
          <pc:docMk/>
          <pc:sldMk cId="3197921267" sldId="269"/>
        </pc:sldMkLst>
        <pc:spChg chg="mod">
          <ac:chgData name="Yalım Demirkesen" userId="93c98fd26854a1fa" providerId="LiveId" clId="{F05A2A68-726D-4EB4-AB0A-192A641EFEB5}" dt="2019-02-13T04:22:19.152" v="3313" actId="20577"/>
          <ac:spMkLst>
            <pc:docMk/>
            <pc:sldMk cId="3197921267" sldId="269"/>
            <ac:spMk id="2" creationId="{D9152388-394A-4735-BB34-9C35E8024D89}"/>
          </ac:spMkLst>
        </pc:spChg>
        <pc:spChg chg="mod">
          <ac:chgData name="Yalım Demirkesen" userId="93c98fd26854a1fa" providerId="LiveId" clId="{F05A2A68-726D-4EB4-AB0A-192A641EFEB5}" dt="2019-02-13T04:24:26.543" v="3405" actId="20577"/>
          <ac:spMkLst>
            <pc:docMk/>
            <pc:sldMk cId="3197921267" sldId="269"/>
            <ac:spMk id="6" creationId="{B03CA820-C375-4F1C-B48C-680D97696647}"/>
          </ac:spMkLst>
        </pc:spChg>
        <pc:spChg chg="add">
          <ac:chgData name="Yalım Demirkesen" userId="93c98fd26854a1fa" providerId="LiveId" clId="{F05A2A68-726D-4EB4-AB0A-192A641EFEB5}" dt="2019-02-13T04:22:24.633" v="3316" actId="26606"/>
          <ac:spMkLst>
            <pc:docMk/>
            <pc:sldMk cId="3197921267" sldId="269"/>
            <ac:spMk id="72" creationId="{867D4867-5BA7-4462-B2F6-A23F4A622AA7}"/>
          </ac:spMkLst>
        </pc:spChg>
        <pc:spChg chg="del">
          <ac:chgData name="Yalım Demirkesen" userId="93c98fd26854a1fa" providerId="LiveId" clId="{F05A2A68-726D-4EB4-AB0A-192A641EFEB5}" dt="2019-02-13T04:22:24.633" v="3316" actId="26606"/>
          <ac:spMkLst>
            <pc:docMk/>
            <pc:sldMk cId="3197921267" sldId="269"/>
            <ac:spMk id="75" creationId="{867D4867-5BA7-4462-B2F6-A23F4A622AA7}"/>
          </ac:spMkLst>
        </pc:spChg>
        <pc:picChg chg="del">
          <ac:chgData name="Yalım Demirkesen" userId="93c98fd26854a1fa" providerId="LiveId" clId="{F05A2A68-726D-4EB4-AB0A-192A641EFEB5}" dt="2019-02-13T04:22:22.350" v="3314" actId="478"/>
          <ac:picMkLst>
            <pc:docMk/>
            <pc:sldMk cId="3197921267" sldId="269"/>
            <ac:picMk id="4" creationId="{AC050FFA-F079-45E4-9603-10ECEFCEED9B}"/>
          </ac:picMkLst>
        </pc:picChg>
        <pc:picChg chg="add mod">
          <ac:chgData name="Yalım Demirkesen" userId="93c98fd26854a1fa" providerId="LiveId" clId="{F05A2A68-726D-4EB4-AB0A-192A641EFEB5}" dt="2019-02-13T04:22:24.633" v="3316" actId="26606"/>
          <ac:picMkLst>
            <pc:docMk/>
            <pc:sldMk cId="3197921267" sldId="269"/>
            <ac:picMk id="14338" creationId="{38697296-464E-4AFC-BB49-7A70B698BEC9}"/>
          </ac:picMkLst>
        </pc:picChg>
      </pc:sldChg>
      <pc:sldChg chg="modSp del">
        <pc:chgData name="Yalım Demirkesen" userId="93c98fd26854a1fa" providerId="LiveId" clId="{F05A2A68-726D-4EB4-AB0A-192A641EFEB5}" dt="2019-02-13T04:12:44.529" v="3140" actId="2696"/>
        <pc:sldMkLst>
          <pc:docMk/>
          <pc:sldMk cId="2177537406" sldId="270"/>
        </pc:sldMkLst>
        <pc:spChg chg="mod">
          <ac:chgData name="Yalım Demirkesen" userId="93c98fd26854a1fa" providerId="LiveId" clId="{F05A2A68-726D-4EB4-AB0A-192A641EFEB5}" dt="2019-02-13T04:00:42.243" v="2664" actId="20577"/>
          <ac:spMkLst>
            <pc:docMk/>
            <pc:sldMk cId="2177537406" sldId="270"/>
            <ac:spMk id="2" creationId="{D9152388-394A-4735-BB34-9C35E8024D89}"/>
          </ac:spMkLst>
        </pc:spChg>
      </pc:sldChg>
      <pc:sldChg chg="addSp delSp modSp">
        <pc:chgData name="Yalım Demirkesen" userId="93c98fd26854a1fa" providerId="LiveId" clId="{F05A2A68-726D-4EB4-AB0A-192A641EFEB5}" dt="2019-02-13T04:19:35.720" v="3298" actId="20577"/>
        <pc:sldMkLst>
          <pc:docMk/>
          <pc:sldMk cId="2185032254" sldId="270"/>
        </pc:sldMkLst>
        <pc:spChg chg="mod">
          <ac:chgData name="Yalım Demirkesen" userId="93c98fd26854a1fa" providerId="LiveId" clId="{F05A2A68-726D-4EB4-AB0A-192A641EFEB5}" dt="2019-02-13T04:13:02.492" v="3142" actId="20577"/>
          <ac:spMkLst>
            <pc:docMk/>
            <pc:sldMk cId="2185032254" sldId="270"/>
            <ac:spMk id="2" creationId="{D9152388-394A-4735-BB34-9C35E8024D89}"/>
          </ac:spMkLst>
        </pc:spChg>
        <pc:spChg chg="mod">
          <ac:chgData name="Yalım Demirkesen" userId="93c98fd26854a1fa" providerId="LiveId" clId="{F05A2A68-726D-4EB4-AB0A-192A641EFEB5}" dt="2019-02-13T04:19:35.720" v="3298" actId="20577"/>
          <ac:spMkLst>
            <pc:docMk/>
            <pc:sldMk cId="2185032254" sldId="270"/>
            <ac:spMk id="6" creationId="{B03CA820-C375-4F1C-B48C-680D97696647}"/>
          </ac:spMkLst>
        </pc:spChg>
        <pc:spChg chg="del">
          <ac:chgData name="Yalım Demirkesen" userId="93c98fd26854a1fa" providerId="LiveId" clId="{F05A2A68-726D-4EB4-AB0A-192A641EFEB5}" dt="2019-02-13T04:14:35.110" v="3145" actId="26606"/>
          <ac:spMkLst>
            <pc:docMk/>
            <pc:sldMk cId="2185032254" sldId="270"/>
            <ac:spMk id="75" creationId="{867D4867-5BA7-4462-B2F6-A23F4A622AA7}"/>
          </ac:spMkLst>
        </pc:spChg>
        <pc:spChg chg="add del">
          <ac:chgData name="Yalım Demirkesen" userId="93c98fd26854a1fa" providerId="LiveId" clId="{F05A2A68-726D-4EB4-AB0A-192A641EFEB5}" dt="2019-02-13T04:15:19.163" v="3148" actId="26606"/>
          <ac:spMkLst>
            <pc:docMk/>
            <pc:sldMk cId="2185032254" sldId="270"/>
            <ac:spMk id="135" creationId="{867D4867-5BA7-4462-B2F6-A23F4A622AA7}"/>
          </ac:spMkLst>
        </pc:spChg>
        <pc:spChg chg="add">
          <ac:chgData name="Yalım Demirkesen" userId="93c98fd26854a1fa" providerId="LiveId" clId="{F05A2A68-726D-4EB4-AB0A-192A641EFEB5}" dt="2019-02-13T04:16:42.231" v="3151" actId="26606"/>
          <ac:spMkLst>
            <pc:docMk/>
            <pc:sldMk cId="2185032254" sldId="270"/>
            <ac:spMk id="139" creationId="{867D4867-5BA7-4462-B2F6-A23F4A622AA7}"/>
          </ac:spMkLst>
        </pc:spChg>
        <pc:spChg chg="add del">
          <ac:chgData name="Yalım Demirkesen" userId="93c98fd26854a1fa" providerId="LiveId" clId="{F05A2A68-726D-4EB4-AB0A-192A641EFEB5}" dt="2019-02-13T04:16:42.231" v="3151" actId="26606"/>
          <ac:spMkLst>
            <pc:docMk/>
            <pc:sldMk cId="2185032254" sldId="270"/>
            <ac:spMk id="192" creationId="{867D4867-5BA7-4462-B2F6-A23F4A622AA7}"/>
          </ac:spMkLst>
        </pc:spChg>
        <pc:picChg chg="del">
          <ac:chgData name="Yalım Demirkesen" userId="93c98fd26854a1fa" providerId="LiveId" clId="{F05A2A68-726D-4EB4-AB0A-192A641EFEB5}" dt="2019-02-13T04:14:30.230" v="3143" actId="478"/>
          <ac:picMkLst>
            <pc:docMk/>
            <pc:sldMk cId="2185032254" sldId="270"/>
            <ac:picMk id="4" creationId="{AC050FFA-F079-45E4-9603-10ECEFCEED9B}"/>
          </ac:picMkLst>
        </pc:picChg>
        <pc:picChg chg="add del mod">
          <ac:chgData name="Yalım Demirkesen" userId="93c98fd26854a1fa" providerId="LiveId" clId="{F05A2A68-726D-4EB4-AB0A-192A641EFEB5}" dt="2019-02-13T04:14:46.223" v="3146" actId="478"/>
          <ac:picMkLst>
            <pc:docMk/>
            <pc:sldMk cId="2185032254" sldId="270"/>
            <ac:picMk id="13314" creationId="{F81E50CF-F077-4768-863A-892EA0AAE72F}"/>
          </ac:picMkLst>
        </pc:picChg>
        <pc:picChg chg="add del mod">
          <ac:chgData name="Yalım Demirkesen" userId="93c98fd26854a1fa" providerId="LiveId" clId="{F05A2A68-726D-4EB4-AB0A-192A641EFEB5}" dt="2019-02-13T04:15:39.062" v="3149" actId="478"/>
          <ac:picMkLst>
            <pc:docMk/>
            <pc:sldMk cId="2185032254" sldId="270"/>
            <ac:picMk id="13316" creationId="{851E943D-5904-4428-A229-3DB653D17238}"/>
          </ac:picMkLst>
        </pc:picChg>
        <pc:picChg chg="add mod">
          <ac:chgData name="Yalım Demirkesen" userId="93c98fd26854a1fa" providerId="LiveId" clId="{F05A2A68-726D-4EB4-AB0A-192A641EFEB5}" dt="2019-02-13T04:16:42.231" v="3151" actId="26606"/>
          <ac:picMkLst>
            <pc:docMk/>
            <pc:sldMk cId="2185032254" sldId="270"/>
            <ac:picMk id="13318" creationId="{7107A472-745F-42A9-A92B-CD87D67EC6AA}"/>
          </ac:picMkLst>
        </pc:picChg>
      </pc:sldChg>
      <pc:sldChg chg="modSp del">
        <pc:chgData name="Yalım Demirkesen" userId="93c98fd26854a1fa" providerId="LiveId" clId="{F05A2A68-726D-4EB4-AB0A-192A641EFEB5}" dt="2019-02-13T04:12:44.518" v="3138" actId="2696"/>
        <pc:sldMkLst>
          <pc:docMk/>
          <pc:sldMk cId="259157010" sldId="271"/>
        </pc:sldMkLst>
        <pc:spChg chg="mod">
          <ac:chgData name="Yalım Demirkesen" userId="93c98fd26854a1fa" providerId="LiveId" clId="{F05A2A68-726D-4EB4-AB0A-192A641EFEB5}" dt="2019-02-13T04:00:36.784" v="2662" actId="20577"/>
          <ac:spMkLst>
            <pc:docMk/>
            <pc:sldMk cId="259157010" sldId="271"/>
            <ac:spMk id="2" creationId="{D9152388-394A-4735-BB34-9C35E8024D89}"/>
          </ac:spMkLst>
        </pc:spChg>
      </pc:sldChg>
      <pc:sldChg chg="addSp delSp modSp">
        <pc:chgData name="Yalım Demirkesen" userId="93c98fd26854a1fa" providerId="LiveId" clId="{F05A2A68-726D-4EB4-AB0A-192A641EFEB5}" dt="2019-02-13T04:19:49.010" v="3311" actId="20577"/>
        <pc:sldMkLst>
          <pc:docMk/>
          <pc:sldMk cId="3933807910" sldId="271"/>
        </pc:sldMkLst>
        <pc:spChg chg="mod">
          <ac:chgData name="Yalım Demirkesen" userId="93c98fd26854a1fa" providerId="LiveId" clId="{F05A2A68-726D-4EB4-AB0A-192A641EFEB5}" dt="2019-02-13T04:18:23.688" v="3215" actId="20577"/>
          <ac:spMkLst>
            <pc:docMk/>
            <pc:sldMk cId="3933807910" sldId="271"/>
            <ac:spMk id="2" creationId="{D9152388-394A-4735-BB34-9C35E8024D89}"/>
          </ac:spMkLst>
        </pc:spChg>
        <pc:spChg chg="mod">
          <ac:chgData name="Yalım Demirkesen" userId="93c98fd26854a1fa" providerId="LiveId" clId="{F05A2A68-726D-4EB4-AB0A-192A641EFEB5}" dt="2019-02-13T04:19:49.010" v="3311" actId="20577"/>
          <ac:spMkLst>
            <pc:docMk/>
            <pc:sldMk cId="3933807910" sldId="271"/>
            <ac:spMk id="6" creationId="{B03CA820-C375-4F1C-B48C-680D97696647}"/>
          </ac:spMkLst>
        </pc:spChg>
        <pc:spChg chg="del">
          <ac:chgData name="Yalım Demirkesen" userId="93c98fd26854a1fa" providerId="LiveId" clId="{F05A2A68-726D-4EB4-AB0A-192A641EFEB5}" dt="2019-02-13T04:18:31.388" v="3218" actId="26606"/>
          <ac:spMkLst>
            <pc:docMk/>
            <pc:sldMk cId="3933807910" sldId="271"/>
            <ac:spMk id="75" creationId="{867D4867-5BA7-4462-B2F6-A23F4A622AA7}"/>
          </ac:spMkLst>
        </pc:spChg>
        <pc:spChg chg="add">
          <ac:chgData name="Yalım Demirkesen" userId="93c98fd26854a1fa" providerId="LiveId" clId="{F05A2A68-726D-4EB4-AB0A-192A641EFEB5}" dt="2019-02-13T04:18:31.388" v="3218" actId="26606"/>
          <ac:spMkLst>
            <pc:docMk/>
            <pc:sldMk cId="3933807910" sldId="271"/>
            <ac:spMk id="135" creationId="{867D4867-5BA7-4462-B2F6-A23F4A622AA7}"/>
          </ac:spMkLst>
        </pc:spChg>
        <pc:picChg chg="del">
          <ac:chgData name="Yalım Demirkesen" userId="93c98fd26854a1fa" providerId="LiveId" clId="{F05A2A68-726D-4EB4-AB0A-192A641EFEB5}" dt="2019-02-13T04:18:25.654" v="3216" actId="478"/>
          <ac:picMkLst>
            <pc:docMk/>
            <pc:sldMk cId="3933807910" sldId="271"/>
            <ac:picMk id="4" creationId="{AC050FFA-F079-45E4-9603-10ECEFCEED9B}"/>
          </ac:picMkLst>
        </pc:picChg>
        <pc:picChg chg="add mod">
          <ac:chgData name="Yalım Demirkesen" userId="93c98fd26854a1fa" providerId="LiveId" clId="{F05A2A68-726D-4EB4-AB0A-192A641EFEB5}" dt="2019-02-13T04:18:31.388" v="3218" actId="26606"/>
          <ac:picMkLst>
            <pc:docMk/>
            <pc:sldMk cId="3933807910" sldId="271"/>
            <ac:picMk id="12290" creationId="{53D92713-3176-4850-80D9-93863062B130}"/>
          </ac:picMkLst>
        </pc:picChg>
      </pc:sldChg>
      <pc:sldChg chg="delSp modSp add">
        <pc:chgData name="Yalım Demirkesen" userId="93c98fd26854a1fa" providerId="LiveId" clId="{F05A2A68-726D-4EB4-AB0A-192A641EFEB5}" dt="2019-02-13T06:19:04.243" v="3687" actId="478"/>
        <pc:sldMkLst>
          <pc:docMk/>
          <pc:sldMk cId="21792849" sldId="272"/>
        </pc:sldMkLst>
        <pc:spChg chg="mod">
          <ac:chgData name="Yalım Demirkesen" userId="93c98fd26854a1fa" providerId="LiveId" clId="{F05A2A68-726D-4EB4-AB0A-192A641EFEB5}" dt="2019-02-13T06:17:36.925" v="3644" actId="20577"/>
          <ac:spMkLst>
            <pc:docMk/>
            <pc:sldMk cId="21792849" sldId="272"/>
            <ac:spMk id="2" creationId="{C63FC4A7-8F8C-444A-88FA-A4201632AF32}"/>
          </ac:spMkLst>
        </pc:spChg>
        <pc:spChg chg="del">
          <ac:chgData name="Yalım Demirkesen" userId="93c98fd26854a1fa" providerId="LiveId" clId="{F05A2A68-726D-4EB4-AB0A-192A641EFEB5}" dt="2019-02-13T06:19:04.243" v="3687" actId="478"/>
          <ac:spMkLst>
            <pc:docMk/>
            <pc:sldMk cId="21792849" sldId="272"/>
            <ac:spMk id="3" creationId="{9BFB3C84-E078-467F-8399-FA998CE05FD7}"/>
          </ac:spMkLst>
        </pc:spChg>
      </pc:sldChg>
      <pc:sldChg chg="modSp add del">
        <pc:chgData name="Yalım Demirkesen" userId="93c98fd26854a1fa" providerId="LiveId" clId="{F05A2A68-726D-4EB4-AB0A-192A641EFEB5}" dt="2019-02-13T06:18:05.248" v="3686" actId="2696"/>
        <pc:sldMkLst>
          <pc:docMk/>
          <pc:sldMk cId="877626904" sldId="273"/>
        </pc:sldMkLst>
        <pc:spChg chg="mod">
          <ac:chgData name="Yalım Demirkesen" userId="93c98fd26854a1fa" providerId="LiveId" clId="{F05A2A68-726D-4EB4-AB0A-192A641EFEB5}" dt="2019-02-13T06:17:58.752" v="3685" actId="20577"/>
          <ac:spMkLst>
            <pc:docMk/>
            <pc:sldMk cId="877626904" sldId="273"/>
            <ac:spMk id="2" creationId="{F072A637-62E7-4A17-94F1-ED38DD65AF74}"/>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9FCBF4-D108-42E3-A0BA-2F7F62A3BB30}"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C77E504-EF64-4482-93ED-333D23D4402F}">
      <dgm:prSet/>
      <dgm:spPr/>
      <dgm:t>
        <a:bodyPr/>
        <a:lstStyle/>
        <a:p>
          <a:pPr>
            <a:lnSpc>
              <a:spcPct val="100000"/>
            </a:lnSpc>
          </a:pPr>
          <a:r>
            <a:rPr lang="en-US"/>
            <a:t>Problem Statement</a:t>
          </a:r>
        </a:p>
      </dgm:t>
    </dgm:pt>
    <dgm:pt modelId="{B8BAE1A5-32C4-4C5B-9B92-F1845CB318C3}" type="parTrans" cxnId="{B26ECA9B-28F6-419C-B24E-1AB4796DBE42}">
      <dgm:prSet/>
      <dgm:spPr/>
      <dgm:t>
        <a:bodyPr/>
        <a:lstStyle/>
        <a:p>
          <a:endParaRPr lang="en-US"/>
        </a:p>
      </dgm:t>
    </dgm:pt>
    <dgm:pt modelId="{DA12FD13-3323-4962-9449-9F516E3D9184}" type="sibTrans" cxnId="{B26ECA9B-28F6-419C-B24E-1AB4796DBE42}">
      <dgm:prSet/>
      <dgm:spPr/>
      <dgm:t>
        <a:bodyPr/>
        <a:lstStyle/>
        <a:p>
          <a:endParaRPr lang="en-US"/>
        </a:p>
      </dgm:t>
    </dgm:pt>
    <dgm:pt modelId="{B3E986C1-FA26-4184-AD41-1372A9147518}">
      <dgm:prSet/>
      <dgm:spPr/>
      <dgm:t>
        <a:bodyPr/>
        <a:lstStyle/>
        <a:p>
          <a:pPr>
            <a:lnSpc>
              <a:spcPct val="100000"/>
            </a:lnSpc>
          </a:pPr>
          <a:r>
            <a:rPr lang="en-US"/>
            <a:t>Data</a:t>
          </a:r>
        </a:p>
      </dgm:t>
    </dgm:pt>
    <dgm:pt modelId="{946670C8-4DBF-4CFF-9B3D-650A1FF0F619}" type="parTrans" cxnId="{407C939B-59A7-4374-8C3E-1B684EAB22E4}">
      <dgm:prSet/>
      <dgm:spPr/>
      <dgm:t>
        <a:bodyPr/>
        <a:lstStyle/>
        <a:p>
          <a:endParaRPr lang="en-US"/>
        </a:p>
      </dgm:t>
    </dgm:pt>
    <dgm:pt modelId="{C7CFD90F-8588-4CD6-84F5-35C06A4274FF}" type="sibTrans" cxnId="{407C939B-59A7-4374-8C3E-1B684EAB22E4}">
      <dgm:prSet/>
      <dgm:spPr/>
      <dgm:t>
        <a:bodyPr/>
        <a:lstStyle/>
        <a:p>
          <a:endParaRPr lang="en-US"/>
        </a:p>
      </dgm:t>
    </dgm:pt>
    <dgm:pt modelId="{D77E416B-9008-4112-A941-BAA5EF3CCACA}">
      <dgm:prSet/>
      <dgm:spPr/>
      <dgm:t>
        <a:bodyPr/>
        <a:lstStyle/>
        <a:p>
          <a:pPr>
            <a:lnSpc>
              <a:spcPct val="100000"/>
            </a:lnSpc>
          </a:pPr>
          <a:r>
            <a:rPr lang="en-US"/>
            <a:t>Recommendations</a:t>
          </a:r>
        </a:p>
      </dgm:t>
    </dgm:pt>
    <dgm:pt modelId="{F7DF7189-15E9-470F-AB14-B6019DB8754F}" type="parTrans" cxnId="{C7091A3B-4AC6-410B-8A85-7FE8BBE9D6DD}">
      <dgm:prSet/>
      <dgm:spPr/>
      <dgm:t>
        <a:bodyPr/>
        <a:lstStyle/>
        <a:p>
          <a:endParaRPr lang="en-US"/>
        </a:p>
      </dgm:t>
    </dgm:pt>
    <dgm:pt modelId="{AC49AB07-734C-4292-8C97-E65CC6392061}" type="sibTrans" cxnId="{C7091A3B-4AC6-410B-8A85-7FE8BBE9D6DD}">
      <dgm:prSet/>
      <dgm:spPr/>
      <dgm:t>
        <a:bodyPr/>
        <a:lstStyle/>
        <a:p>
          <a:endParaRPr lang="en-US"/>
        </a:p>
      </dgm:t>
    </dgm:pt>
    <dgm:pt modelId="{C3E1A12E-BDFA-48AA-ACD0-FB80D5EB1CC8}">
      <dgm:prSet/>
      <dgm:spPr/>
      <dgm:t>
        <a:bodyPr/>
        <a:lstStyle/>
        <a:p>
          <a:pPr>
            <a:lnSpc>
              <a:spcPct val="100000"/>
            </a:lnSpc>
          </a:pPr>
          <a:r>
            <a:rPr lang="en-US"/>
            <a:t>Clustering</a:t>
          </a:r>
        </a:p>
      </dgm:t>
    </dgm:pt>
    <dgm:pt modelId="{3D602F99-1FF8-4443-8F4B-2FBE7CCEC89F}" type="parTrans" cxnId="{ECBB36DA-9516-49BC-9904-F6404A97A906}">
      <dgm:prSet/>
      <dgm:spPr/>
      <dgm:t>
        <a:bodyPr/>
        <a:lstStyle/>
        <a:p>
          <a:endParaRPr lang="en-US"/>
        </a:p>
      </dgm:t>
    </dgm:pt>
    <dgm:pt modelId="{2E583B76-B5D8-40DC-BB68-D8DC5913762B}" type="sibTrans" cxnId="{ECBB36DA-9516-49BC-9904-F6404A97A906}">
      <dgm:prSet/>
      <dgm:spPr/>
      <dgm:t>
        <a:bodyPr/>
        <a:lstStyle/>
        <a:p>
          <a:endParaRPr lang="en-US"/>
        </a:p>
      </dgm:t>
    </dgm:pt>
    <dgm:pt modelId="{E1CD09C6-A3FB-4DAC-BC66-C9AFC26F9053}">
      <dgm:prSet/>
      <dgm:spPr/>
      <dgm:t>
        <a:bodyPr/>
        <a:lstStyle/>
        <a:p>
          <a:pPr>
            <a:lnSpc>
              <a:spcPct val="100000"/>
            </a:lnSpc>
          </a:pPr>
          <a:r>
            <a:rPr lang="en-US"/>
            <a:t>Ways to Improve</a:t>
          </a:r>
        </a:p>
      </dgm:t>
    </dgm:pt>
    <dgm:pt modelId="{C7690BEE-7EB8-4A85-880D-52B1968D3710}" type="parTrans" cxnId="{2DFCDF64-ABC4-41AD-A143-25D3306D73A6}">
      <dgm:prSet/>
      <dgm:spPr/>
      <dgm:t>
        <a:bodyPr/>
        <a:lstStyle/>
        <a:p>
          <a:endParaRPr lang="en-US"/>
        </a:p>
      </dgm:t>
    </dgm:pt>
    <dgm:pt modelId="{F7694FBB-3542-47EC-9BAB-E015350A3069}" type="sibTrans" cxnId="{2DFCDF64-ABC4-41AD-A143-25D3306D73A6}">
      <dgm:prSet/>
      <dgm:spPr/>
      <dgm:t>
        <a:bodyPr/>
        <a:lstStyle/>
        <a:p>
          <a:endParaRPr lang="en-US"/>
        </a:p>
      </dgm:t>
    </dgm:pt>
    <dgm:pt modelId="{27BAF3AF-0E07-458D-BF36-4FC10EF16C39}" type="pres">
      <dgm:prSet presAssocID="{B79FCBF4-D108-42E3-A0BA-2F7F62A3BB30}" presName="root" presStyleCnt="0">
        <dgm:presLayoutVars>
          <dgm:dir/>
          <dgm:resizeHandles val="exact"/>
        </dgm:presLayoutVars>
      </dgm:prSet>
      <dgm:spPr/>
    </dgm:pt>
    <dgm:pt modelId="{DB599FF7-AE5F-4C8A-95FF-2FD7C678A3A3}" type="pres">
      <dgm:prSet presAssocID="{3C77E504-EF64-4482-93ED-333D23D4402F}" presName="compNode" presStyleCnt="0"/>
      <dgm:spPr/>
    </dgm:pt>
    <dgm:pt modelId="{C6A5E61D-5C44-4C8D-AD88-D41612B6D268}" type="pres">
      <dgm:prSet presAssocID="{3C77E504-EF64-4482-93ED-333D23D4402F}" presName="bgRect" presStyleLbl="bgShp" presStyleIdx="0" presStyleCnt="5"/>
      <dgm:spPr/>
    </dgm:pt>
    <dgm:pt modelId="{098EE92E-9102-4616-B5EA-7A02AAB2733A}" type="pres">
      <dgm:prSet presAssocID="{3C77E504-EF64-4482-93ED-333D23D4402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7FA754E6-C102-404B-8798-5692270CEBA3}" type="pres">
      <dgm:prSet presAssocID="{3C77E504-EF64-4482-93ED-333D23D4402F}" presName="spaceRect" presStyleCnt="0"/>
      <dgm:spPr/>
    </dgm:pt>
    <dgm:pt modelId="{9F4824F0-FD13-4BD2-936F-7DF58622BE13}" type="pres">
      <dgm:prSet presAssocID="{3C77E504-EF64-4482-93ED-333D23D4402F}" presName="parTx" presStyleLbl="revTx" presStyleIdx="0" presStyleCnt="5">
        <dgm:presLayoutVars>
          <dgm:chMax val="0"/>
          <dgm:chPref val="0"/>
        </dgm:presLayoutVars>
      </dgm:prSet>
      <dgm:spPr/>
    </dgm:pt>
    <dgm:pt modelId="{945CAD0E-3707-4E64-B65D-104E90B1EE72}" type="pres">
      <dgm:prSet presAssocID="{DA12FD13-3323-4962-9449-9F516E3D9184}" presName="sibTrans" presStyleCnt="0"/>
      <dgm:spPr/>
    </dgm:pt>
    <dgm:pt modelId="{B4CE5BAB-4579-4827-88F7-6734B8576F34}" type="pres">
      <dgm:prSet presAssocID="{B3E986C1-FA26-4184-AD41-1372A9147518}" presName="compNode" presStyleCnt="0"/>
      <dgm:spPr/>
    </dgm:pt>
    <dgm:pt modelId="{7ECB236E-7630-4144-92D3-E73F5913386F}" type="pres">
      <dgm:prSet presAssocID="{B3E986C1-FA26-4184-AD41-1372A9147518}" presName="bgRect" presStyleLbl="bgShp" presStyleIdx="1" presStyleCnt="5"/>
      <dgm:spPr/>
    </dgm:pt>
    <dgm:pt modelId="{73FC0D8A-711C-48D3-9703-2408A0101907}" type="pres">
      <dgm:prSet presAssocID="{B3E986C1-FA26-4184-AD41-1372A914751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65413FEE-B269-4CBC-9066-912BB01E3E73}" type="pres">
      <dgm:prSet presAssocID="{B3E986C1-FA26-4184-AD41-1372A9147518}" presName="spaceRect" presStyleCnt="0"/>
      <dgm:spPr/>
    </dgm:pt>
    <dgm:pt modelId="{CF9DE4B8-5A66-4FF6-9ECE-A59D53187285}" type="pres">
      <dgm:prSet presAssocID="{B3E986C1-FA26-4184-AD41-1372A9147518}" presName="parTx" presStyleLbl="revTx" presStyleIdx="1" presStyleCnt="5">
        <dgm:presLayoutVars>
          <dgm:chMax val="0"/>
          <dgm:chPref val="0"/>
        </dgm:presLayoutVars>
      </dgm:prSet>
      <dgm:spPr/>
    </dgm:pt>
    <dgm:pt modelId="{8D9D50EF-122C-4266-938E-1B2E1FF6D98F}" type="pres">
      <dgm:prSet presAssocID="{C7CFD90F-8588-4CD6-84F5-35C06A4274FF}" presName="sibTrans" presStyleCnt="0"/>
      <dgm:spPr/>
    </dgm:pt>
    <dgm:pt modelId="{EB85CB8F-807B-40F6-A424-FF1C53709E3C}" type="pres">
      <dgm:prSet presAssocID="{D77E416B-9008-4112-A941-BAA5EF3CCACA}" presName="compNode" presStyleCnt="0"/>
      <dgm:spPr/>
    </dgm:pt>
    <dgm:pt modelId="{EBA39732-F9FA-488F-85CA-DC1CB2C49B6C}" type="pres">
      <dgm:prSet presAssocID="{D77E416B-9008-4112-A941-BAA5EF3CCACA}" presName="bgRect" presStyleLbl="bgShp" presStyleIdx="2" presStyleCnt="5"/>
      <dgm:spPr/>
    </dgm:pt>
    <dgm:pt modelId="{7742AC59-313B-4CEA-A43D-10591EFB3EF1}" type="pres">
      <dgm:prSet presAssocID="{D77E416B-9008-4112-A941-BAA5EF3CCAC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C60CA049-627A-4B8C-AC70-2B93289E27CF}" type="pres">
      <dgm:prSet presAssocID="{D77E416B-9008-4112-A941-BAA5EF3CCACA}" presName="spaceRect" presStyleCnt="0"/>
      <dgm:spPr/>
    </dgm:pt>
    <dgm:pt modelId="{E5512545-AA7F-46F4-B0A0-B59F77C928B7}" type="pres">
      <dgm:prSet presAssocID="{D77E416B-9008-4112-A941-BAA5EF3CCACA}" presName="parTx" presStyleLbl="revTx" presStyleIdx="2" presStyleCnt="5">
        <dgm:presLayoutVars>
          <dgm:chMax val="0"/>
          <dgm:chPref val="0"/>
        </dgm:presLayoutVars>
      </dgm:prSet>
      <dgm:spPr/>
    </dgm:pt>
    <dgm:pt modelId="{F65BE810-1332-49F1-864B-AD6A28BACEE4}" type="pres">
      <dgm:prSet presAssocID="{AC49AB07-734C-4292-8C97-E65CC6392061}" presName="sibTrans" presStyleCnt="0"/>
      <dgm:spPr/>
    </dgm:pt>
    <dgm:pt modelId="{1BEEE601-AAB5-45C2-8B6F-4DC7992F5A12}" type="pres">
      <dgm:prSet presAssocID="{C3E1A12E-BDFA-48AA-ACD0-FB80D5EB1CC8}" presName="compNode" presStyleCnt="0"/>
      <dgm:spPr/>
    </dgm:pt>
    <dgm:pt modelId="{2432FB80-3045-409F-A61B-50CAB69FF682}" type="pres">
      <dgm:prSet presAssocID="{C3E1A12E-BDFA-48AA-ACD0-FB80D5EB1CC8}" presName="bgRect" presStyleLbl="bgShp" presStyleIdx="3" presStyleCnt="5"/>
      <dgm:spPr/>
    </dgm:pt>
    <dgm:pt modelId="{2A068663-9D54-46FE-B551-11580E659CEE}" type="pres">
      <dgm:prSet presAssocID="{C3E1A12E-BDFA-48AA-ACD0-FB80D5EB1C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NA"/>
        </a:ext>
      </dgm:extLst>
    </dgm:pt>
    <dgm:pt modelId="{949E96C3-29DC-42FC-959B-AEC84227785A}" type="pres">
      <dgm:prSet presAssocID="{C3E1A12E-BDFA-48AA-ACD0-FB80D5EB1CC8}" presName="spaceRect" presStyleCnt="0"/>
      <dgm:spPr/>
    </dgm:pt>
    <dgm:pt modelId="{3F420CE7-D468-436A-930F-06A2C8FACB00}" type="pres">
      <dgm:prSet presAssocID="{C3E1A12E-BDFA-48AA-ACD0-FB80D5EB1CC8}" presName="parTx" presStyleLbl="revTx" presStyleIdx="3" presStyleCnt="5">
        <dgm:presLayoutVars>
          <dgm:chMax val="0"/>
          <dgm:chPref val="0"/>
        </dgm:presLayoutVars>
      </dgm:prSet>
      <dgm:spPr/>
    </dgm:pt>
    <dgm:pt modelId="{9B69FF8E-E3B1-4236-B7B9-F9CF486F3210}" type="pres">
      <dgm:prSet presAssocID="{2E583B76-B5D8-40DC-BB68-D8DC5913762B}" presName="sibTrans" presStyleCnt="0"/>
      <dgm:spPr/>
    </dgm:pt>
    <dgm:pt modelId="{942BF0BA-94E8-4CFA-B1EA-E06E8C3BAEC5}" type="pres">
      <dgm:prSet presAssocID="{E1CD09C6-A3FB-4DAC-BC66-C9AFC26F9053}" presName="compNode" presStyleCnt="0"/>
      <dgm:spPr/>
    </dgm:pt>
    <dgm:pt modelId="{055B2CF6-0C9E-408B-9A36-C8251B9D8C63}" type="pres">
      <dgm:prSet presAssocID="{E1CD09C6-A3FB-4DAC-BC66-C9AFC26F9053}" presName="bgRect" presStyleLbl="bgShp" presStyleIdx="4" presStyleCnt="5"/>
      <dgm:spPr/>
    </dgm:pt>
    <dgm:pt modelId="{E0B87330-E0AF-4488-8943-16D2909685C0}" type="pres">
      <dgm:prSet presAssocID="{E1CD09C6-A3FB-4DAC-BC66-C9AFC26F905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siness Growth"/>
        </a:ext>
      </dgm:extLst>
    </dgm:pt>
    <dgm:pt modelId="{062CC14A-0401-42F9-9FD9-FE79891477EC}" type="pres">
      <dgm:prSet presAssocID="{E1CD09C6-A3FB-4DAC-BC66-C9AFC26F9053}" presName="spaceRect" presStyleCnt="0"/>
      <dgm:spPr/>
    </dgm:pt>
    <dgm:pt modelId="{8030C1D8-BEBA-4DF8-9907-E2458BB0EE67}" type="pres">
      <dgm:prSet presAssocID="{E1CD09C6-A3FB-4DAC-BC66-C9AFC26F9053}" presName="parTx" presStyleLbl="revTx" presStyleIdx="4" presStyleCnt="5">
        <dgm:presLayoutVars>
          <dgm:chMax val="0"/>
          <dgm:chPref val="0"/>
        </dgm:presLayoutVars>
      </dgm:prSet>
      <dgm:spPr/>
    </dgm:pt>
  </dgm:ptLst>
  <dgm:cxnLst>
    <dgm:cxn modelId="{E37ABF00-EE1D-41B2-9EE6-08116D95073D}" type="presOf" srcId="{B3E986C1-FA26-4184-AD41-1372A9147518}" destId="{CF9DE4B8-5A66-4FF6-9ECE-A59D53187285}" srcOrd="0" destOrd="0" presId="urn:microsoft.com/office/officeart/2018/2/layout/IconVerticalSolidList"/>
    <dgm:cxn modelId="{1620FA2F-17DC-4A48-8A07-116B5176C608}" type="presOf" srcId="{C3E1A12E-BDFA-48AA-ACD0-FB80D5EB1CC8}" destId="{3F420CE7-D468-436A-930F-06A2C8FACB00}" srcOrd="0" destOrd="0" presId="urn:microsoft.com/office/officeart/2018/2/layout/IconVerticalSolidList"/>
    <dgm:cxn modelId="{C7091A3B-4AC6-410B-8A85-7FE8BBE9D6DD}" srcId="{B79FCBF4-D108-42E3-A0BA-2F7F62A3BB30}" destId="{D77E416B-9008-4112-A941-BAA5EF3CCACA}" srcOrd="2" destOrd="0" parTransId="{F7DF7189-15E9-470F-AB14-B6019DB8754F}" sibTransId="{AC49AB07-734C-4292-8C97-E65CC6392061}"/>
    <dgm:cxn modelId="{2DFCDF64-ABC4-41AD-A143-25D3306D73A6}" srcId="{B79FCBF4-D108-42E3-A0BA-2F7F62A3BB30}" destId="{E1CD09C6-A3FB-4DAC-BC66-C9AFC26F9053}" srcOrd="4" destOrd="0" parTransId="{C7690BEE-7EB8-4A85-880D-52B1968D3710}" sibTransId="{F7694FBB-3542-47EC-9BAB-E015350A3069}"/>
    <dgm:cxn modelId="{20FEC165-1E1C-422F-838A-946DD19A2561}" type="presOf" srcId="{E1CD09C6-A3FB-4DAC-BC66-C9AFC26F9053}" destId="{8030C1D8-BEBA-4DF8-9907-E2458BB0EE67}" srcOrd="0" destOrd="0" presId="urn:microsoft.com/office/officeart/2018/2/layout/IconVerticalSolidList"/>
    <dgm:cxn modelId="{407C939B-59A7-4374-8C3E-1B684EAB22E4}" srcId="{B79FCBF4-D108-42E3-A0BA-2F7F62A3BB30}" destId="{B3E986C1-FA26-4184-AD41-1372A9147518}" srcOrd="1" destOrd="0" parTransId="{946670C8-4DBF-4CFF-9B3D-650A1FF0F619}" sibTransId="{C7CFD90F-8588-4CD6-84F5-35C06A4274FF}"/>
    <dgm:cxn modelId="{B26ECA9B-28F6-419C-B24E-1AB4796DBE42}" srcId="{B79FCBF4-D108-42E3-A0BA-2F7F62A3BB30}" destId="{3C77E504-EF64-4482-93ED-333D23D4402F}" srcOrd="0" destOrd="0" parTransId="{B8BAE1A5-32C4-4C5B-9B92-F1845CB318C3}" sibTransId="{DA12FD13-3323-4962-9449-9F516E3D9184}"/>
    <dgm:cxn modelId="{618EFEBD-7FB5-43CC-B1BD-21B8D8C6A9BC}" type="presOf" srcId="{D77E416B-9008-4112-A941-BAA5EF3CCACA}" destId="{E5512545-AA7F-46F4-B0A0-B59F77C928B7}" srcOrd="0" destOrd="0" presId="urn:microsoft.com/office/officeart/2018/2/layout/IconVerticalSolidList"/>
    <dgm:cxn modelId="{89576DD7-ADCE-4442-8435-FEFF7F451784}" type="presOf" srcId="{3C77E504-EF64-4482-93ED-333D23D4402F}" destId="{9F4824F0-FD13-4BD2-936F-7DF58622BE13}" srcOrd="0" destOrd="0" presId="urn:microsoft.com/office/officeart/2018/2/layout/IconVerticalSolidList"/>
    <dgm:cxn modelId="{ECBB36DA-9516-49BC-9904-F6404A97A906}" srcId="{B79FCBF4-D108-42E3-A0BA-2F7F62A3BB30}" destId="{C3E1A12E-BDFA-48AA-ACD0-FB80D5EB1CC8}" srcOrd="3" destOrd="0" parTransId="{3D602F99-1FF8-4443-8F4B-2FBE7CCEC89F}" sibTransId="{2E583B76-B5D8-40DC-BB68-D8DC5913762B}"/>
    <dgm:cxn modelId="{0E9B80E4-2827-46A2-9182-236AC8129237}" type="presOf" srcId="{B79FCBF4-D108-42E3-A0BA-2F7F62A3BB30}" destId="{27BAF3AF-0E07-458D-BF36-4FC10EF16C39}" srcOrd="0" destOrd="0" presId="urn:microsoft.com/office/officeart/2018/2/layout/IconVerticalSolidList"/>
    <dgm:cxn modelId="{B84E2DAD-3507-4A89-9E47-92FC9B212557}" type="presParOf" srcId="{27BAF3AF-0E07-458D-BF36-4FC10EF16C39}" destId="{DB599FF7-AE5F-4C8A-95FF-2FD7C678A3A3}" srcOrd="0" destOrd="0" presId="urn:microsoft.com/office/officeart/2018/2/layout/IconVerticalSolidList"/>
    <dgm:cxn modelId="{010005E9-6139-45D2-A675-44F80C2F8818}" type="presParOf" srcId="{DB599FF7-AE5F-4C8A-95FF-2FD7C678A3A3}" destId="{C6A5E61D-5C44-4C8D-AD88-D41612B6D268}" srcOrd="0" destOrd="0" presId="urn:microsoft.com/office/officeart/2018/2/layout/IconVerticalSolidList"/>
    <dgm:cxn modelId="{1749A8CA-2382-424E-A58E-46D73F064ABC}" type="presParOf" srcId="{DB599FF7-AE5F-4C8A-95FF-2FD7C678A3A3}" destId="{098EE92E-9102-4616-B5EA-7A02AAB2733A}" srcOrd="1" destOrd="0" presId="urn:microsoft.com/office/officeart/2018/2/layout/IconVerticalSolidList"/>
    <dgm:cxn modelId="{2FF495A5-D6F6-4339-8386-FF51B235C373}" type="presParOf" srcId="{DB599FF7-AE5F-4C8A-95FF-2FD7C678A3A3}" destId="{7FA754E6-C102-404B-8798-5692270CEBA3}" srcOrd="2" destOrd="0" presId="urn:microsoft.com/office/officeart/2018/2/layout/IconVerticalSolidList"/>
    <dgm:cxn modelId="{13C5BA2B-C633-491E-8605-32BA860BCB6F}" type="presParOf" srcId="{DB599FF7-AE5F-4C8A-95FF-2FD7C678A3A3}" destId="{9F4824F0-FD13-4BD2-936F-7DF58622BE13}" srcOrd="3" destOrd="0" presId="urn:microsoft.com/office/officeart/2018/2/layout/IconVerticalSolidList"/>
    <dgm:cxn modelId="{AB6DE247-32A6-4BF5-88F8-4AB5123237EF}" type="presParOf" srcId="{27BAF3AF-0E07-458D-BF36-4FC10EF16C39}" destId="{945CAD0E-3707-4E64-B65D-104E90B1EE72}" srcOrd="1" destOrd="0" presId="urn:microsoft.com/office/officeart/2018/2/layout/IconVerticalSolidList"/>
    <dgm:cxn modelId="{17F1F402-413E-4EB2-B413-DDBE99CD36B6}" type="presParOf" srcId="{27BAF3AF-0E07-458D-BF36-4FC10EF16C39}" destId="{B4CE5BAB-4579-4827-88F7-6734B8576F34}" srcOrd="2" destOrd="0" presId="urn:microsoft.com/office/officeart/2018/2/layout/IconVerticalSolidList"/>
    <dgm:cxn modelId="{EC03EF4C-F79D-4B72-90CE-894258714BF7}" type="presParOf" srcId="{B4CE5BAB-4579-4827-88F7-6734B8576F34}" destId="{7ECB236E-7630-4144-92D3-E73F5913386F}" srcOrd="0" destOrd="0" presId="urn:microsoft.com/office/officeart/2018/2/layout/IconVerticalSolidList"/>
    <dgm:cxn modelId="{4A0279D7-69A8-4BC9-8E6E-5C5B9985F067}" type="presParOf" srcId="{B4CE5BAB-4579-4827-88F7-6734B8576F34}" destId="{73FC0D8A-711C-48D3-9703-2408A0101907}" srcOrd="1" destOrd="0" presId="urn:microsoft.com/office/officeart/2018/2/layout/IconVerticalSolidList"/>
    <dgm:cxn modelId="{ECC0AB96-73A9-4327-B278-3585F833B6F6}" type="presParOf" srcId="{B4CE5BAB-4579-4827-88F7-6734B8576F34}" destId="{65413FEE-B269-4CBC-9066-912BB01E3E73}" srcOrd="2" destOrd="0" presId="urn:microsoft.com/office/officeart/2018/2/layout/IconVerticalSolidList"/>
    <dgm:cxn modelId="{D032390A-C0E0-429F-8754-14F5982A1F63}" type="presParOf" srcId="{B4CE5BAB-4579-4827-88F7-6734B8576F34}" destId="{CF9DE4B8-5A66-4FF6-9ECE-A59D53187285}" srcOrd="3" destOrd="0" presId="urn:microsoft.com/office/officeart/2018/2/layout/IconVerticalSolidList"/>
    <dgm:cxn modelId="{7FC4189E-FF08-4B66-8893-BE082A3FE9B2}" type="presParOf" srcId="{27BAF3AF-0E07-458D-BF36-4FC10EF16C39}" destId="{8D9D50EF-122C-4266-938E-1B2E1FF6D98F}" srcOrd="3" destOrd="0" presId="urn:microsoft.com/office/officeart/2018/2/layout/IconVerticalSolidList"/>
    <dgm:cxn modelId="{668DE4D1-84C0-4778-B77F-0986B315C71C}" type="presParOf" srcId="{27BAF3AF-0E07-458D-BF36-4FC10EF16C39}" destId="{EB85CB8F-807B-40F6-A424-FF1C53709E3C}" srcOrd="4" destOrd="0" presId="urn:microsoft.com/office/officeart/2018/2/layout/IconVerticalSolidList"/>
    <dgm:cxn modelId="{C8911C55-0A82-4C19-86A2-C66D444190BA}" type="presParOf" srcId="{EB85CB8F-807B-40F6-A424-FF1C53709E3C}" destId="{EBA39732-F9FA-488F-85CA-DC1CB2C49B6C}" srcOrd="0" destOrd="0" presId="urn:microsoft.com/office/officeart/2018/2/layout/IconVerticalSolidList"/>
    <dgm:cxn modelId="{6DBFBC39-5A31-4B99-A3D0-A506E7AEEB58}" type="presParOf" srcId="{EB85CB8F-807B-40F6-A424-FF1C53709E3C}" destId="{7742AC59-313B-4CEA-A43D-10591EFB3EF1}" srcOrd="1" destOrd="0" presId="urn:microsoft.com/office/officeart/2018/2/layout/IconVerticalSolidList"/>
    <dgm:cxn modelId="{B85D1E0D-CBC0-4665-A1D7-070B2646A1F7}" type="presParOf" srcId="{EB85CB8F-807B-40F6-A424-FF1C53709E3C}" destId="{C60CA049-627A-4B8C-AC70-2B93289E27CF}" srcOrd="2" destOrd="0" presId="urn:microsoft.com/office/officeart/2018/2/layout/IconVerticalSolidList"/>
    <dgm:cxn modelId="{B4994D79-5C9C-472A-9BE9-F25C4B45830A}" type="presParOf" srcId="{EB85CB8F-807B-40F6-A424-FF1C53709E3C}" destId="{E5512545-AA7F-46F4-B0A0-B59F77C928B7}" srcOrd="3" destOrd="0" presId="urn:microsoft.com/office/officeart/2018/2/layout/IconVerticalSolidList"/>
    <dgm:cxn modelId="{AB2E9E1B-8104-49B3-A194-EF113DEF7EF7}" type="presParOf" srcId="{27BAF3AF-0E07-458D-BF36-4FC10EF16C39}" destId="{F65BE810-1332-49F1-864B-AD6A28BACEE4}" srcOrd="5" destOrd="0" presId="urn:microsoft.com/office/officeart/2018/2/layout/IconVerticalSolidList"/>
    <dgm:cxn modelId="{4C6668CD-50C7-4EEF-9FDE-3146EC246B84}" type="presParOf" srcId="{27BAF3AF-0E07-458D-BF36-4FC10EF16C39}" destId="{1BEEE601-AAB5-45C2-8B6F-4DC7992F5A12}" srcOrd="6" destOrd="0" presId="urn:microsoft.com/office/officeart/2018/2/layout/IconVerticalSolidList"/>
    <dgm:cxn modelId="{649D7E93-3E5A-4087-8B82-94C3E39D2C76}" type="presParOf" srcId="{1BEEE601-AAB5-45C2-8B6F-4DC7992F5A12}" destId="{2432FB80-3045-409F-A61B-50CAB69FF682}" srcOrd="0" destOrd="0" presId="urn:microsoft.com/office/officeart/2018/2/layout/IconVerticalSolidList"/>
    <dgm:cxn modelId="{71002CBC-3341-4743-B253-725E96D014F0}" type="presParOf" srcId="{1BEEE601-AAB5-45C2-8B6F-4DC7992F5A12}" destId="{2A068663-9D54-46FE-B551-11580E659CEE}" srcOrd="1" destOrd="0" presId="urn:microsoft.com/office/officeart/2018/2/layout/IconVerticalSolidList"/>
    <dgm:cxn modelId="{65860836-1AF6-4849-9825-5E6D56117C55}" type="presParOf" srcId="{1BEEE601-AAB5-45C2-8B6F-4DC7992F5A12}" destId="{949E96C3-29DC-42FC-959B-AEC84227785A}" srcOrd="2" destOrd="0" presId="urn:microsoft.com/office/officeart/2018/2/layout/IconVerticalSolidList"/>
    <dgm:cxn modelId="{369CE6C9-FD71-4F96-AB4A-E94FE00C8870}" type="presParOf" srcId="{1BEEE601-AAB5-45C2-8B6F-4DC7992F5A12}" destId="{3F420CE7-D468-436A-930F-06A2C8FACB00}" srcOrd="3" destOrd="0" presId="urn:microsoft.com/office/officeart/2018/2/layout/IconVerticalSolidList"/>
    <dgm:cxn modelId="{9AA00AC0-4E46-4B5C-A79A-4486B92DA43E}" type="presParOf" srcId="{27BAF3AF-0E07-458D-BF36-4FC10EF16C39}" destId="{9B69FF8E-E3B1-4236-B7B9-F9CF486F3210}" srcOrd="7" destOrd="0" presId="urn:microsoft.com/office/officeart/2018/2/layout/IconVerticalSolidList"/>
    <dgm:cxn modelId="{7467C967-A0E2-4CFB-8BFE-F65918CC6B1D}" type="presParOf" srcId="{27BAF3AF-0E07-458D-BF36-4FC10EF16C39}" destId="{942BF0BA-94E8-4CFA-B1EA-E06E8C3BAEC5}" srcOrd="8" destOrd="0" presId="urn:microsoft.com/office/officeart/2018/2/layout/IconVerticalSolidList"/>
    <dgm:cxn modelId="{FA0C474A-FD7D-4B61-BA5B-129236701132}" type="presParOf" srcId="{942BF0BA-94E8-4CFA-B1EA-E06E8C3BAEC5}" destId="{055B2CF6-0C9E-408B-9A36-C8251B9D8C63}" srcOrd="0" destOrd="0" presId="urn:microsoft.com/office/officeart/2018/2/layout/IconVerticalSolidList"/>
    <dgm:cxn modelId="{AB6E2239-896D-46A4-B85B-391513FE5D2F}" type="presParOf" srcId="{942BF0BA-94E8-4CFA-B1EA-E06E8C3BAEC5}" destId="{E0B87330-E0AF-4488-8943-16D2909685C0}" srcOrd="1" destOrd="0" presId="urn:microsoft.com/office/officeart/2018/2/layout/IconVerticalSolidList"/>
    <dgm:cxn modelId="{92C5FB84-53F0-4E7C-9F39-B338826101C5}" type="presParOf" srcId="{942BF0BA-94E8-4CFA-B1EA-E06E8C3BAEC5}" destId="{062CC14A-0401-42F9-9FD9-FE79891477EC}" srcOrd="2" destOrd="0" presId="urn:microsoft.com/office/officeart/2018/2/layout/IconVerticalSolidList"/>
    <dgm:cxn modelId="{E87A00E0-ADB2-4224-9935-03B8B07E505C}" type="presParOf" srcId="{942BF0BA-94E8-4CFA-B1EA-E06E8C3BAEC5}" destId="{8030C1D8-BEBA-4DF8-9907-E2458BB0EE6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5E61D-5C44-4C8D-AD88-D41612B6D268}">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8EE92E-9102-4616-B5EA-7A02AAB2733A}">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4824F0-FD13-4BD2-936F-7DF58622BE13}">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100000"/>
            </a:lnSpc>
            <a:spcBef>
              <a:spcPct val="0"/>
            </a:spcBef>
            <a:spcAft>
              <a:spcPct val="35000"/>
            </a:spcAft>
            <a:buNone/>
          </a:pPr>
          <a:r>
            <a:rPr lang="en-US" sz="1900" kern="1200"/>
            <a:t>Problem Statement</a:t>
          </a:r>
        </a:p>
      </dsp:txBody>
      <dsp:txXfrm>
        <a:off x="1131174" y="4597"/>
        <a:ext cx="5382429" cy="979371"/>
      </dsp:txXfrm>
    </dsp:sp>
    <dsp:sp modelId="{7ECB236E-7630-4144-92D3-E73F5913386F}">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FC0D8A-711C-48D3-9703-2408A0101907}">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9DE4B8-5A66-4FF6-9ECE-A59D53187285}">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100000"/>
            </a:lnSpc>
            <a:spcBef>
              <a:spcPct val="0"/>
            </a:spcBef>
            <a:spcAft>
              <a:spcPct val="35000"/>
            </a:spcAft>
            <a:buNone/>
          </a:pPr>
          <a:r>
            <a:rPr lang="en-US" sz="1900" kern="1200"/>
            <a:t>Data</a:t>
          </a:r>
        </a:p>
      </dsp:txBody>
      <dsp:txXfrm>
        <a:off x="1131174" y="1228812"/>
        <a:ext cx="5382429" cy="979371"/>
      </dsp:txXfrm>
    </dsp:sp>
    <dsp:sp modelId="{EBA39732-F9FA-488F-85CA-DC1CB2C49B6C}">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42AC59-313B-4CEA-A43D-10591EFB3EF1}">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512545-AA7F-46F4-B0A0-B59F77C928B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100000"/>
            </a:lnSpc>
            <a:spcBef>
              <a:spcPct val="0"/>
            </a:spcBef>
            <a:spcAft>
              <a:spcPct val="35000"/>
            </a:spcAft>
            <a:buNone/>
          </a:pPr>
          <a:r>
            <a:rPr lang="en-US" sz="1900" kern="1200"/>
            <a:t>Recommendations</a:t>
          </a:r>
        </a:p>
      </dsp:txBody>
      <dsp:txXfrm>
        <a:off x="1131174" y="2453027"/>
        <a:ext cx="5382429" cy="979371"/>
      </dsp:txXfrm>
    </dsp:sp>
    <dsp:sp modelId="{2432FB80-3045-409F-A61B-50CAB69FF68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068663-9D54-46FE-B551-11580E659CEE}">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420CE7-D468-436A-930F-06A2C8FACB00}">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100000"/>
            </a:lnSpc>
            <a:spcBef>
              <a:spcPct val="0"/>
            </a:spcBef>
            <a:spcAft>
              <a:spcPct val="35000"/>
            </a:spcAft>
            <a:buNone/>
          </a:pPr>
          <a:r>
            <a:rPr lang="en-US" sz="1900" kern="1200"/>
            <a:t>Clustering</a:t>
          </a:r>
        </a:p>
      </dsp:txBody>
      <dsp:txXfrm>
        <a:off x="1131174" y="3677241"/>
        <a:ext cx="5382429" cy="979371"/>
      </dsp:txXfrm>
    </dsp:sp>
    <dsp:sp modelId="{055B2CF6-0C9E-408B-9A36-C8251B9D8C63}">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B87330-E0AF-4488-8943-16D2909685C0}">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30C1D8-BEBA-4DF8-9907-E2458BB0EE67}">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100000"/>
            </a:lnSpc>
            <a:spcBef>
              <a:spcPct val="0"/>
            </a:spcBef>
            <a:spcAft>
              <a:spcPct val="35000"/>
            </a:spcAft>
            <a:buNone/>
          </a:pPr>
          <a:r>
            <a:rPr lang="en-US" sz="1900" kern="1200"/>
            <a:t>Ways to Improve</a:t>
          </a:r>
        </a:p>
      </dsp:txBody>
      <dsp:txXfrm>
        <a:off x="1131174" y="4901456"/>
        <a:ext cx="5382429" cy="97937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234F7-0FC3-4B5A-A299-435B90AE61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8BDBA8-1FA6-4347-A24D-D91F2887AB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6D29CA-3C7F-4857-8A6D-7332C1F226A8}"/>
              </a:ext>
            </a:extLst>
          </p:cNvPr>
          <p:cNvSpPr>
            <a:spLocks noGrp="1"/>
          </p:cNvSpPr>
          <p:nvPr>
            <p:ph type="dt" sz="half" idx="10"/>
          </p:nvPr>
        </p:nvSpPr>
        <p:spPr/>
        <p:txBody>
          <a:bodyPr/>
          <a:lstStyle/>
          <a:p>
            <a:fld id="{2F6085C3-EC89-4DCD-9CF2-4ED12C60FF41}" type="datetimeFigureOut">
              <a:rPr lang="en-US" smtClean="0"/>
              <a:t>2/13/2019</a:t>
            </a:fld>
            <a:endParaRPr lang="en-US"/>
          </a:p>
        </p:txBody>
      </p:sp>
      <p:sp>
        <p:nvSpPr>
          <p:cNvPr id="5" name="Footer Placeholder 4">
            <a:extLst>
              <a:ext uri="{FF2B5EF4-FFF2-40B4-BE49-F238E27FC236}">
                <a16:creationId xmlns:a16="http://schemas.microsoft.com/office/drawing/2014/main" id="{332605F1-F65A-42EF-856E-7CF36063CA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58708F-AF80-4CF9-AC1C-B84B7880ADBD}"/>
              </a:ext>
            </a:extLst>
          </p:cNvPr>
          <p:cNvSpPr>
            <a:spLocks noGrp="1"/>
          </p:cNvSpPr>
          <p:nvPr>
            <p:ph type="sldNum" sz="quarter" idx="12"/>
          </p:nvPr>
        </p:nvSpPr>
        <p:spPr/>
        <p:txBody>
          <a:bodyPr/>
          <a:lstStyle/>
          <a:p>
            <a:fld id="{A555D690-AB76-4C72-A34C-4B72AABF7111}" type="slidenum">
              <a:rPr lang="en-US" smtClean="0"/>
              <a:t>‹#›</a:t>
            </a:fld>
            <a:endParaRPr lang="en-US"/>
          </a:p>
        </p:txBody>
      </p:sp>
    </p:spTree>
    <p:extLst>
      <p:ext uri="{BB962C8B-B14F-4D97-AF65-F5344CB8AC3E}">
        <p14:creationId xmlns:p14="http://schemas.microsoft.com/office/powerpoint/2010/main" val="405305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456F3-5DCF-4B9E-BA0C-F934BF1284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A77F26-E550-4D6D-ACF0-A5885BE8166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E351E3-8F91-41C1-99CA-4770FD0CD449}"/>
              </a:ext>
            </a:extLst>
          </p:cNvPr>
          <p:cNvSpPr>
            <a:spLocks noGrp="1"/>
          </p:cNvSpPr>
          <p:nvPr>
            <p:ph type="dt" sz="half" idx="10"/>
          </p:nvPr>
        </p:nvSpPr>
        <p:spPr/>
        <p:txBody>
          <a:bodyPr/>
          <a:lstStyle/>
          <a:p>
            <a:fld id="{2F6085C3-EC89-4DCD-9CF2-4ED12C60FF41}" type="datetimeFigureOut">
              <a:rPr lang="en-US" smtClean="0"/>
              <a:t>2/13/2019</a:t>
            </a:fld>
            <a:endParaRPr lang="en-US"/>
          </a:p>
        </p:txBody>
      </p:sp>
      <p:sp>
        <p:nvSpPr>
          <p:cNvPr id="5" name="Footer Placeholder 4">
            <a:extLst>
              <a:ext uri="{FF2B5EF4-FFF2-40B4-BE49-F238E27FC236}">
                <a16:creationId xmlns:a16="http://schemas.microsoft.com/office/drawing/2014/main" id="{7EB8A3E4-F455-49D3-88C7-774726CD6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0BC8DF-ACA8-49AA-A123-7E54D5269100}"/>
              </a:ext>
            </a:extLst>
          </p:cNvPr>
          <p:cNvSpPr>
            <a:spLocks noGrp="1"/>
          </p:cNvSpPr>
          <p:nvPr>
            <p:ph type="sldNum" sz="quarter" idx="12"/>
          </p:nvPr>
        </p:nvSpPr>
        <p:spPr/>
        <p:txBody>
          <a:bodyPr/>
          <a:lstStyle/>
          <a:p>
            <a:fld id="{A555D690-AB76-4C72-A34C-4B72AABF7111}" type="slidenum">
              <a:rPr lang="en-US" smtClean="0"/>
              <a:t>‹#›</a:t>
            </a:fld>
            <a:endParaRPr lang="en-US"/>
          </a:p>
        </p:txBody>
      </p:sp>
    </p:spTree>
    <p:extLst>
      <p:ext uri="{BB962C8B-B14F-4D97-AF65-F5344CB8AC3E}">
        <p14:creationId xmlns:p14="http://schemas.microsoft.com/office/powerpoint/2010/main" val="707500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934815-0698-4756-8B67-174B60B8E6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392DC7-49A5-4C3C-8100-4A32EA79F05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445B2E-7261-4DC1-9312-9297703FAEED}"/>
              </a:ext>
            </a:extLst>
          </p:cNvPr>
          <p:cNvSpPr>
            <a:spLocks noGrp="1"/>
          </p:cNvSpPr>
          <p:nvPr>
            <p:ph type="dt" sz="half" idx="10"/>
          </p:nvPr>
        </p:nvSpPr>
        <p:spPr/>
        <p:txBody>
          <a:bodyPr/>
          <a:lstStyle/>
          <a:p>
            <a:fld id="{2F6085C3-EC89-4DCD-9CF2-4ED12C60FF41}" type="datetimeFigureOut">
              <a:rPr lang="en-US" smtClean="0"/>
              <a:t>2/13/2019</a:t>
            </a:fld>
            <a:endParaRPr lang="en-US"/>
          </a:p>
        </p:txBody>
      </p:sp>
      <p:sp>
        <p:nvSpPr>
          <p:cNvPr id="5" name="Footer Placeholder 4">
            <a:extLst>
              <a:ext uri="{FF2B5EF4-FFF2-40B4-BE49-F238E27FC236}">
                <a16:creationId xmlns:a16="http://schemas.microsoft.com/office/drawing/2014/main" id="{8EA2B8E8-D9E2-4BA5-A2EB-EFBD6A6D17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FF0949-CAC2-44DA-8F9A-B4A887C66FB5}"/>
              </a:ext>
            </a:extLst>
          </p:cNvPr>
          <p:cNvSpPr>
            <a:spLocks noGrp="1"/>
          </p:cNvSpPr>
          <p:nvPr>
            <p:ph type="sldNum" sz="quarter" idx="12"/>
          </p:nvPr>
        </p:nvSpPr>
        <p:spPr/>
        <p:txBody>
          <a:bodyPr/>
          <a:lstStyle/>
          <a:p>
            <a:fld id="{A555D690-AB76-4C72-A34C-4B72AABF7111}" type="slidenum">
              <a:rPr lang="en-US" smtClean="0"/>
              <a:t>‹#›</a:t>
            </a:fld>
            <a:endParaRPr lang="en-US"/>
          </a:p>
        </p:txBody>
      </p:sp>
    </p:spTree>
    <p:extLst>
      <p:ext uri="{BB962C8B-B14F-4D97-AF65-F5344CB8AC3E}">
        <p14:creationId xmlns:p14="http://schemas.microsoft.com/office/powerpoint/2010/main" val="3795756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7907D-1B44-43B6-8CA1-A6EAB58EF9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72B30D-D866-4619-969B-906FB7A26F8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5151F-4F8A-4A5D-84E2-D5CE6496F3B5}"/>
              </a:ext>
            </a:extLst>
          </p:cNvPr>
          <p:cNvSpPr>
            <a:spLocks noGrp="1"/>
          </p:cNvSpPr>
          <p:nvPr>
            <p:ph type="dt" sz="half" idx="10"/>
          </p:nvPr>
        </p:nvSpPr>
        <p:spPr/>
        <p:txBody>
          <a:bodyPr/>
          <a:lstStyle/>
          <a:p>
            <a:fld id="{2F6085C3-EC89-4DCD-9CF2-4ED12C60FF41}" type="datetimeFigureOut">
              <a:rPr lang="en-US" smtClean="0"/>
              <a:t>2/13/2019</a:t>
            </a:fld>
            <a:endParaRPr lang="en-US"/>
          </a:p>
        </p:txBody>
      </p:sp>
      <p:sp>
        <p:nvSpPr>
          <p:cNvPr id="5" name="Footer Placeholder 4">
            <a:extLst>
              <a:ext uri="{FF2B5EF4-FFF2-40B4-BE49-F238E27FC236}">
                <a16:creationId xmlns:a16="http://schemas.microsoft.com/office/drawing/2014/main" id="{0B2AABCC-807F-4FCE-845E-0585EEFB8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A0CB3-DC72-421B-8AD7-364E8604C48A}"/>
              </a:ext>
            </a:extLst>
          </p:cNvPr>
          <p:cNvSpPr>
            <a:spLocks noGrp="1"/>
          </p:cNvSpPr>
          <p:nvPr>
            <p:ph type="sldNum" sz="quarter" idx="12"/>
          </p:nvPr>
        </p:nvSpPr>
        <p:spPr/>
        <p:txBody>
          <a:bodyPr/>
          <a:lstStyle/>
          <a:p>
            <a:fld id="{A555D690-AB76-4C72-A34C-4B72AABF7111}" type="slidenum">
              <a:rPr lang="en-US" smtClean="0"/>
              <a:t>‹#›</a:t>
            </a:fld>
            <a:endParaRPr lang="en-US"/>
          </a:p>
        </p:txBody>
      </p:sp>
    </p:spTree>
    <p:extLst>
      <p:ext uri="{BB962C8B-B14F-4D97-AF65-F5344CB8AC3E}">
        <p14:creationId xmlns:p14="http://schemas.microsoft.com/office/powerpoint/2010/main" val="3672504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9499-0D54-4139-A3F9-F09950C81E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D28ABC-EF0B-496C-942C-B9E1CFD63A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6124F4-2A92-4FAD-9C31-42A4B9DC15C8}"/>
              </a:ext>
            </a:extLst>
          </p:cNvPr>
          <p:cNvSpPr>
            <a:spLocks noGrp="1"/>
          </p:cNvSpPr>
          <p:nvPr>
            <p:ph type="dt" sz="half" idx="10"/>
          </p:nvPr>
        </p:nvSpPr>
        <p:spPr/>
        <p:txBody>
          <a:bodyPr/>
          <a:lstStyle/>
          <a:p>
            <a:fld id="{2F6085C3-EC89-4DCD-9CF2-4ED12C60FF41}" type="datetimeFigureOut">
              <a:rPr lang="en-US" smtClean="0"/>
              <a:t>2/13/2019</a:t>
            </a:fld>
            <a:endParaRPr lang="en-US"/>
          </a:p>
        </p:txBody>
      </p:sp>
      <p:sp>
        <p:nvSpPr>
          <p:cNvPr id="5" name="Footer Placeholder 4">
            <a:extLst>
              <a:ext uri="{FF2B5EF4-FFF2-40B4-BE49-F238E27FC236}">
                <a16:creationId xmlns:a16="http://schemas.microsoft.com/office/drawing/2014/main" id="{5BDFFFDB-E756-4054-8B7C-0B2C633AB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9BBB71-EC2D-49CB-BA9C-EEB95DB5D8BE}"/>
              </a:ext>
            </a:extLst>
          </p:cNvPr>
          <p:cNvSpPr>
            <a:spLocks noGrp="1"/>
          </p:cNvSpPr>
          <p:nvPr>
            <p:ph type="sldNum" sz="quarter" idx="12"/>
          </p:nvPr>
        </p:nvSpPr>
        <p:spPr/>
        <p:txBody>
          <a:bodyPr/>
          <a:lstStyle/>
          <a:p>
            <a:fld id="{A555D690-AB76-4C72-A34C-4B72AABF7111}" type="slidenum">
              <a:rPr lang="en-US" smtClean="0"/>
              <a:t>‹#›</a:t>
            </a:fld>
            <a:endParaRPr lang="en-US"/>
          </a:p>
        </p:txBody>
      </p:sp>
    </p:spTree>
    <p:extLst>
      <p:ext uri="{BB962C8B-B14F-4D97-AF65-F5344CB8AC3E}">
        <p14:creationId xmlns:p14="http://schemas.microsoft.com/office/powerpoint/2010/main" val="3494620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9D75B-4AC9-49F2-8765-0CD04D18AB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EAABE5-9D0E-489C-BDFE-41E9717B2B1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1DB87B-A2BA-4566-8EE2-2C5767FF4D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A15CA8-DFF0-4A18-93AF-C35C6D5F8931}"/>
              </a:ext>
            </a:extLst>
          </p:cNvPr>
          <p:cNvSpPr>
            <a:spLocks noGrp="1"/>
          </p:cNvSpPr>
          <p:nvPr>
            <p:ph type="dt" sz="half" idx="10"/>
          </p:nvPr>
        </p:nvSpPr>
        <p:spPr/>
        <p:txBody>
          <a:bodyPr/>
          <a:lstStyle/>
          <a:p>
            <a:fld id="{2F6085C3-EC89-4DCD-9CF2-4ED12C60FF41}" type="datetimeFigureOut">
              <a:rPr lang="en-US" smtClean="0"/>
              <a:t>2/13/2019</a:t>
            </a:fld>
            <a:endParaRPr lang="en-US"/>
          </a:p>
        </p:txBody>
      </p:sp>
      <p:sp>
        <p:nvSpPr>
          <p:cNvPr id="6" name="Footer Placeholder 5">
            <a:extLst>
              <a:ext uri="{FF2B5EF4-FFF2-40B4-BE49-F238E27FC236}">
                <a16:creationId xmlns:a16="http://schemas.microsoft.com/office/drawing/2014/main" id="{59D8F457-CBE9-4E8F-846F-DC4C6DA4AA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4027E3-E1CB-4EA0-86C0-867AE8C74BD8}"/>
              </a:ext>
            </a:extLst>
          </p:cNvPr>
          <p:cNvSpPr>
            <a:spLocks noGrp="1"/>
          </p:cNvSpPr>
          <p:nvPr>
            <p:ph type="sldNum" sz="quarter" idx="12"/>
          </p:nvPr>
        </p:nvSpPr>
        <p:spPr/>
        <p:txBody>
          <a:bodyPr/>
          <a:lstStyle/>
          <a:p>
            <a:fld id="{A555D690-AB76-4C72-A34C-4B72AABF7111}" type="slidenum">
              <a:rPr lang="en-US" smtClean="0"/>
              <a:t>‹#›</a:t>
            </a:fld>
            <a:endParaRPr lang="en-US"/>
          </a:p>
        </p:txBody>
      </p:sp>
    </p:spTree>
    <p:extLst>
      <p:ext uri="{BB962C8B-B14F-4D97-AF65-F5344CB8AC3E}">
        <p14:creationId xmlns:p14="http://schemas.microsoft.com/office/powerpoint/2010/main" val="2202979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3D81A-B230-406C-B844-AC0E9362BC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488622-1967-4002-B676-CEAEE3F0EF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7EF20EF-3AEF-4A65-85D5-39200A9DD61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98674E-D56E-4D24-A9F2-0EEC9A5404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914454F-2695-4553-9B07-1E423E95AE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58BBC9-B123-4EBB-95F6-A794B6EDD02B}"/>
              </a:ext>
            </a:extLst>
          </p:cNvPr>
          <p:cNvSpPr>
            <a:spLocks noGrp="1"/>
          </p:cNvSpPr>
          <p:nvPr>
            <p:ph type="dt" sz="half" idx="10"/>
          </p:nvPr>
        </p:nvSpPr>
        <p:spPr/>
        <p:txBody>
          <a:bodyPr/>
          <a:lstStyle/>
          <a:p>
            <a:fld id="{2F6085C3-EC89-4DCD-9CF2-4ED12C60FF41}" type="datetimeFigureOut">
              <a:rPr lang="en-US" smtClean="0"/>
              <a:t>2/13/2019</a:t>
            </a:fld>
            <a:endParaRPr lang="en-US"/>
          </a:p>
        </p:txBody>
      </p:sp>
      <p:sp>
        <p:nvSpPr>
          <p:cNvPr id="8" name="Footer Placeholder 7">
            <a:extLst>
              <a:ext uri="{FF2B5EF4-FFF2-40B4-BE49-F238E27FC236}">
                <a16:creationId xmlns:a16="http://schemas.microsoft.com/office/drawing/2014/main" id="{CDC03F3B-DC18-40C7-947F-F986EBE625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A83542-B2A1-45C2-A93C-323BCDCAAA25}"/>
              </a:ext>
            </a:extLst>
          </p:cNvPr>
          <p:cNvSpPr>
            <a:spLocks noGrp="1"/>
          </p:cNvSpPr>
          <p:nvPr>
            <p:ph type="sldNum" sz="quarter" idx="12"/>
          </p:nvPr>
        </p:nvSpPr>
        <p:spPr/>
        <p:txBody>
          <a:bodyPr/>
          <a:lstStyle/>
          <a:p>
            <a:fld id="{A555D690-AB76-4C72-A34C-4B72AABF7111}" type="slidenum">
              <a:rPr lang="en-US" smtClean="0"/>
              <a:t>‹#›</a:t>
            </a:fld>
            <a:endParaRPr lang="en-US"/>
          </a:p>
        </p:txBody>
      </p:sp>
    </p:spTree>
    <p:extLst>
      <p:ext uri="{BB962C8B-B14F-4D97-AF65-F5344CB8AC3E}">
        <p14:creationId xmlns:p14="http://schemas.microsoft.com/office/powerpoint/2010/main" val="906180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11196-1BEB-423F-A377-BB2C730158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B2023D-CBC3-4A9E-8A54-85A91FBACE82}"/>
              </a:ext>
            </a:extLst>
          </p:cNvPr>
          <p:cNvSpPr>
            <a:spLocks noGrp="1"/>
          </p:cNvSpPr>
          <p:nvPr>
            <p:ph type="dt" sz="half" idx="10"/>
          </p:nvPr>
        </p:nvSpPr>
        <p:spPr/>
        <p:txBody>
          <a:bodyPr/>
          <a:lstStyle/>
          <a:p>
            <a:fld id="{2F6085C3-EC89-4DCD-9CF2-4ED12C60FF41}" type="datetimeFigureOut">
              <a:rPr lang="en-US" smtClean="0"/>
              <a:t>2/13/2019</a:t>
            </a:fld>
            <a:endParaRPr lang="en-US"/>
          </a:p>
        </p:txBody>
      </p:sp>
      <p:sp>
        <p:nvSpPr>
          <p:cNvPr id="4" name="Footer Placeholder 3">
            <a:extLst>
              <a:ext uri="{FF2B5EF4-FFF2-40B4-BE49-F238E27FC236}">
                <a16:creationId xmlns:a16="http://schemas.microsoft.com/office/drawing/2014/main" id="{D0EFBA84-67D5-43C5-BAC0-5378D6D63F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7F7142-1340-4CC1-ABB4-F7D9CB92941C}"/>
              </a:ext>
            </a:extLst>
          </p:cNvPr>
          <p:cNvSpPr>
            <a:spLocks noGrp="1"/>
          </p:cNvSpPr>
          <p:nvPr>
            <p:ph type="sldNum" sz="quarter" idx="12"/>
          </p:nvPr>
        </p:nvSpPr>
        <p:spPr/>
        <p:txBody>
          <a:bodyPr/>
          <a:lstStyle/>
          <a:p>
            <a:fld id="{A555D690-AB76-4C72-A34C-4B72AABF7111}" type="slidenum">
              <a:rPr lang="en-US" smtClean="0"/>
              <a:t>‹#›</a:t>
            </a:fld>
            <a:endParaRPr lang="en-US"/>
          </a:p>
        </p:txBody>
      </p:sp>
    </p:spTree>
    <p:extLst>
      <p:ext uri="{BB962C8B-B14F-4D97-AF65-F5344CB8AC3E}">
        <p14:creationId xmlns:p14="http://schemas.microsoft.com/office/powerpoint/2010/main" val="85244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393994-DC27-4C6F-9434-61647E172285}"/>
              </a:ext>
            </a:extLst>
          </p:cNvPr>
          <p:cNvSpPr>
            <a:spLocks noGrp="1"/>
          </p:cNvSpPr>
          <p:nvPr>
            <p:ph type="dt" sz="half" idx="10"/>
          </p:nvPr>
        </p:nvSpPr>
        <p:spPr/>
        <p:txBody>
          <a:bodyPr/>
          <a:lstStyle/>
          <a:p>
            <a:fld id="{2F6085C3-EC89-4DCD-9CF2-4ED12C60FF41}" type="datetimeFigureOut">
              <a:rPr lang="en-US" smtClean="0"/>
              <a:t>2/13/2019</a:t>
            </a:fld>
            <a:endParaRPr lang="en-US"/>
          </a:p>
        </p:txBody>
      </p:sp>
      <p:sp>
        <p:nvSpPr>
          <p:cNvPr id="3" name="Footer Placeholder 2">
            <a:extLst>
              <a:ext uri="{FF2B5EF4-FFF2-40B4-BE49-F238E27FC236}">
                <a16:creationId xmlns:a16="http://schemas.microsoft.com/office/drawing/2014/main" id="{6212861D-9052-4F95-AF7A-1AD08CF0DF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B17A95-D6DE-4BE2-A231-A3AA3D333AAC}"/>
              </a:ext>
            </a:extLst>
          </p:cNvPr>
          <p:cNvSpPr>
            <a:spLocks noGrp="1"/>
          </p:cNvSpPr>
          <p:nvPr>
            <p:ph type="sldNum" sz="quarter" idx="12"/>
          </p:nvPr>
        </p:nvSpPr>
        <p:spPr/>
        <p:txBody>
          <a:bodyPr/>
          <a:lstStyle/>
          <a:p>
            <a:fld id="{A555D690-AB76-4C72-A34C-4B72AABF7111}" type="slidenum">
              <a:rPr lang="en-US" smtClean="0"/>
              <a:t>‹#›</a:t>
            </a:fld>
            <a:endParaRPr lang="en-US"/>
          </a:p>
        </p:txBody>
      </p:sp>
    </p:spTree>
    <p:extLst>
      <p:ext uri="{BB962C8B-B14F-4D97-AF65-F5344CB8AC3E}">
        <p14:creationId xmlns:p14="http://schemas.microsoft.com/office/powerpoint/2010/main" val="278937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7331D-B5B2-4701-8352-78E06552ED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30A00E-9B3A-45F2-B689-FAB3E121C1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C801D8-7E2D-45E7-9A6D-783B4C82E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ADEDDE-D883-410E-9B09-1C8E423935F7}"/>
              </a:ext>
            </a:extLst>
          </p:cNvPr>
          <p:cNvSpPr>
            <a:spLocks noGrp="1"/>
          </p:cNvSpPr>
          <p:nvPr>
            <p:ph type="dt" sz="half" idx="10"/>
          </p:nvPr>
        </p:nvSpPr>
        <p:spPr/>
        <p:txBody>
          <a:bodyPr/>
          <a:lstStyle/>
          <a:p>
            <a:fld id="{2F6085C3-EC89-4DCD-9CF2-4ED12C60FF41}" type="datetimeFigureOut">
              <a:rPr lang="en-US" smtClean="0"/>
              <a:t>2/13/2019</a:t>
            </a:fld>
            <a:endParaRPr lang="en-US"/>
          </a:p>
        </p:txBody>
      </p:sp>
      <p:sp>
        <p:nvSpPr>
          <p:cNvPr id="6" name="Footer Placeholder 5">
            <a:extLst>
              <a:ext uri="{FF2B5EF4-FFF2-40B4-BE49-F238E27FC236}">
                <a16:creationId xmlns:a16="http://schemas.microsoft.com/office/drawing/2014/main" id="{A3FFD7FD-DA8E-4FA5-A82A-D335DCBF81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E7FFB7-995C-48AD-874A-A764B8FCC68D}"/>
              </a:ext>
            </a:extLst>
          </p:cNvPr>
          <p:cNvSpPr>
            <a:spLocks noGrp="1"/>
          </p:cNvSpPr>
          <p:nvPr>
            <p:ph type="sldNum" sz="quarter" idx="12"/>
          </p:nvPr>
        </p:nvSpPr>
        <p:spPr/>
        <p:txBody>
          <a:bodyPr/>
          <a:lstStyle/>
          <a:p>
            <a:fld id="{A555D690-AB76-4C72-A34C-4B72AABF7111}" type="slidenum">
              <a:rPr lang="en-US" smtClean="0"/>
              <a:t>‹#›</a:t>
            </a:fld>
            <a:endParaRPr lang="en-US"/>
          </a:p>
        </p:txBody>
      </p:sp>
    </p:spTree>
    <p:extLst>
      <p:ext uri="{BB962C8B-B14F-4D97-AF65-F5344CB8AC3E}">
        <p14:creationId xmlns:p14="http://schemas.microsoft.com/office/powerpoint/2010/main" val="1238028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F1C4-48A0-4100-B5E9-5BC12A0A9B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33D347-049A-4200-871F-36216CAEE6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BAEF6E-02D7-4F7F-B7D9-0498847F7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DE66D7-DEDE-4BE7-9C48-6887823DD897}"/>
              </a:ext>
            </a:extLst>
          </p:cNvPr>
          <p:cNvSpPr>
            <a:spLocks noGrp="1"/>
          </p:cNvSpPr>
          <p:nvPr>
            <p:ph type="dt" sz="half" idx="10"/>
          </p:nvPr>
        </p:nvSpPr>
        <p:spPr/>
        <p:txBody>
          <a:bodyPr/>
          <a:lstStyle/>
          <a:p>
            <a:fld id="{2F6085C3-EC89-4DCD-9CF2-4ED12C60FF41}" type="datetimeFigureOut">
              <a:rPr lang="en-US" smtClean="0"/>
              <a:t>2/13/2019</a:t>
            </a:fld>
            <a:endParaRPr lang="en-US"/>
          </a:p>
        </p:txBody>
      </p:sp>
      <p:sp>
        <p:nvSpPr>
          <p:cNvPr id="6" name="Footer Placeholder 5">
            <a:extLst>
              <a:ext uri="{FF2B5EF4-FFF2-40B4-BE49-F238E27FC236}">
                <a16:creationId xmlns:a16="http://schemas.microsoft.com/office/drawing/2014/main" id="{D6F51230-0647-4A9E-9366-6DF997A826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9B11C6-0970-457E-B664-DA5805360CE8}"/>
              </a:ext>
            </a:extLst>
          </p:cNvPr>
          <p:cNvSpPr>
            <a:spLocks noGrp="1"/>
          </p:cNvSpPr>
          <p:nvPr>
            <p:ph type="sldNum" sz="quarter" idx="12"/>
          </p:nvPr>
        </p:nvSpPr>
        <p:spPr/>
        <p:txBody>
          <a:bodyPr/>
          <a:lstStyle/>
          <a:p>
            <a:fld id="{A555D690-AB76-4C72-A34C-4B72AABF7111}" type="slidenum">
              <a:rPr lang="en-US" smtClean="0"/>
              <a:t>‹#›</a:t>
            </a:fld>
            <a:endParaRPr lang="en-US"/>
          </a:p>
        </p:txBody>
      </p:sp>
    </p:spTree>
    <p:extLst>
      <p:ext uri="{BB962C8B-B14F-4D97-AF65-F5344CB8AC3E}">
        <p14:creationId xmlns:p14="http://schemas.microsoft.com/office/powerpoint/2010/main" val="28268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913AFD-31D2-4934-9C26-9F1FCF3B9E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DBDD29-9046-4628-A2FF-2B972D1DE8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F730CE-578D-4734-A9A6-1B3EE61001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6085C3-EC89-4DCD-9CF2-4ED12C60FF41}" type="datetimeFigureOut">
              <a:rPr lang="en-US" smtClean="0"/>
              <a:t>2/13/2019</a:t>
            </a:fld>
            <a:endParaRPr lang="en-US"/>
          </a:p>
        </p:txBody>
      </p:sp>
      <p:sp>
        <p:nvSpPr>
          <p:cNvPr id="5" name="Footer Placeholder 4">
            <a:extLst>
              <a:ext uri="{FF2B5EF4-FFF2-40B4-BE49-F238E27FC236}">
                <a16:creationId xmlns:a16="http://schemas.microsoft.com/office/drawing/2014/main" id="{7F8E8927-B310-4A5A-BCEB-78A613745E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670470-E907-4A70-AA57-53F3083DED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55D690-AB76-4C72-A34C-4B72AABF7111}" type="slidenum">
              <a:rPr lang="en-US" smtClean="0"/>
              <a:t>‹#›</a:t>
            </a:fld>
            <a:endParaRPr lang="en-US"/>
          </a:p>
        </p:txBody>
      </p:sp>
    </p:spTree>
    <p:extLst>
      <p:ext uri="{BB962C8B-B14F-4D97-AF65-F5344CB8AC3E}">
        <p14:creationId xmlns:p14="http://schemas.microsoft.com/office/powerpoint/2010/main" val="2582372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www.buzzfeed.com/adamellis/graphs-and-charts-that-perfectly-illustrate-twentysomething#.esRr09VP1"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0B4D1-9FB0-4031-9DBA-3A688EFB3B9F}"/>
              </a:ext>
            </a:extLst>
          </p:cNvPr>
          <p:cNvSpPr>
            <a:spLocks noGrp="1"/>
          </p:cNvSpPr>
          <p:nvPr>
            <p:ph type="ctrTitle"/>
          </p:nvPr>
        </p:nvSpPr>
        <p:spPr>
          <a:xfrm>
            <a:off x="5291090" y="1783959"/>
            <a:ext cx="6613865" cy="2889114"/>
          </a:xfrm>
        </p:spPr>
        <p:txBody>
          <a:bodyPr anchor="b">
            <a:normAutofit/>
          </a:bodyPr>
          <a:lstStyle/>
          <a:p>
            <a:r>
              <a:rPr lang="en-US" sz="7200" dirty="0"/>
              <a:t>MOVIE RECOMMENDER</a:t>
            </a:r>
          </a:p>
        </p:txBody>
      </p:sp>
      <p:sp>
        <p:nvSpPr>
          <p:cNvPr id="3" name="Subtitle 2">
            <a:extLst>
              <a:ext uri="{FF2B5EF4-FFF2-40B4-BE49-F238E27FC236}">
                <a16:creationId xmlns:a16="http://schemas.microsoft.com/office/drawing/2014/main" id="{7440445B-23F1-457C-9E9E-E2D8D04224FB}"/>
              </a:ext>
            </a:extLst>
          </p:cNvPr>
          <p:cNvSpPr>
            <a:spLocks noGrp="1"/>
          </p:cNvSpPr>
          <p:nvPr>
            <p:ph type="subTitle" idx="1"/>
          </p:nvPr>
        </p:nvSpPr>
        <p:spPr>
          <a:xfrm>
            <a:off x="9064101" y="5513033"/>
            <a:ext cx="2327776" cy="385723"/>
          </a:xfrm>
        </p:spPr>
        <p:txBody>
          <a:bodyPr anchor="t">
            <a:normAutofit/>
          </a:bodyPr>
          <a:lstStyle/>
          <a:p>
            <a:pPr algn="l"/>
            <a:r>
              <a:rPr lang="en-US" sz="2000" dirty="0"/>
              <a:t>YALIM DEMIRKESEN</a:t>
            </a:r>
          </a:p>
        </p:txBody>
      </p:sp>
      <p:sp>
        <p:nvSpPr>
          <p:cNvPr id="71" name="Freeform: Shape 7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Image result for movies">
            <a:extLst>
              <a:ext uri="{FF2B5EF4-FFF2-40B4-BE49-F238E27FC236}">
                <a16:creationId xmlns:a16="http://schemas.microsoft.com/office/drawing/2014/main" id="{F826B178-35BA-4709-B7B9-824C22ACFB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688" r="16431"/>
          <a:stretch/>
        </p:blipFill>
        <p:spPr bwMode="auto">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25F924B-23DD-4E72-B8D4-A50DEA43ACEF}"/>
              </a:ext>
            </a:extLst>
          </p:cNvPr>
          <p:cNvSpPr txBox="1"/>
          <p:nvPr/>
        </p:nvSpPr>
        <p:spPr>
          <a:xfrm>
            <a:off x="0" y="0"/>
            <a:ext cx="5658921" cy="246221"/>
          </a:xfrm>
          <a:prstGeom prst="rect">
            <a:avLst/>
          </a:prstGeom>
          <a:noFill/>
        </p:spPr>
        <p:txBody>
          <a:bodyPr wrap="none" rtlCol="0">
            <a:spAutoFit/>
          </a:bodyPr>
          <a:lstStyle/>
          <a:p>
            <a:r>
              <a:rPr lang="en-US" sz="1000" dirty="0">
                <a:solidFill>
                  <a:schemeClr val="bg1"/>
                </a:solidFill>
              </a:rPr>
              <a:t>https://boyslife.org/hobbies-projects/funstuff/18651/100-movies-for-kids/attachment/movies-featured/</a:t>
            </a:r>
          </a:p>
        </p:txBody>
      </p:sp>
    </p:spTree>
    <p:extLst>
      <p:ext uri="{BB962C8B-B14F-4D97-AF65-F5344CB8AC3E}">
        <p14:creationId xmlns:p14="http://schemas.microsoft.com/office/powerpoint/2010/main" val="35407053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152388-394A-4735-BB34-9C35E8024D89}"/>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Cluster 1</a:t>
            </a:r>
          </a:p>
        </p:txBody>
      </p:sp>
      <p:sp>
        <p:nvSpPr>
          <p:cNvPr id="6" name="TextBox 5">
            <a:extLst>
              <a:ext uri="{FF2B5EF4-FFF2-40B4-BE49-F238E27FC236}">
                <a16:creationId xmlns:a16="http://schemas.microsoft.com/office/drawing/2014/main" id="{B03CA820-C375-4F1C-B48C-680D97696647}"/>
              </a:ext>
            </a:extLst>
          </p:cNvPr>
          <p:cNvSpPr txBox="1"/>
          <p:nvPr/>
        </p:nvSpPr>
        <p:spPr>
          <a:xfrm>
            <a:off x="643468" y="2638044"/>
            <a:ext cx="3363974" cy="3415622"/>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a:solidFill>
                  <a:schemeClr val="bg1"/>
                </a:solidFill>
              </a:rPr>
              <a:t>College</a:t>
            </a:r>
          </a:p>
          <a:p>
            <a:pPr marL="285750" indent="-228600">
              <a:lnSpc>
                <a:spcPct val="90000"/>
              </a:lnSpc>
              <a:spcAft>
                <a:spcPts val="600"/>
              </a:spcAft>
              <a:buFont typeface="Arial" panose="020B0604020202020204" pitchFamily="34" charset="0"/>
              <a:buChar char="•"/>
            </a:pPr>
            <a:r>
              <a:rPr lang="en-US" sz="2000">
                <a:solidFill>
                  <a:schemeClr val="bg1"/>
                </a:solidFill>
              </a:rPr>
              <a:t>Romance</a:t>
            </a:r>
          </a:p>
          <a:p>
            <a:pPr marL="285750" indent="-228600">
              <a:lnSpc>
                <a:spcPct val="90000"/>
              </a:lnSpc>
              <a:spcAft>
                <a:spcPts val="600"/>
              </a:spcAft>
              <a:buFont typeface="Arial" panose="020B0604020202020204" pitchFamily="34" charset="0"/>
              <a:buChar char="•"/>
            </a:pPr>
            <a:r>
              <a:rPr lang="en-US" sz="2000">
                <a:solidFill>
                  <a:schemeClr val="bg1"/>
                </a:solidFill>
              </a:rPr>
              <a:t>Journey</a:t>
            </a:r>
          </a:p>
          <a:p>
            <a:pPr marL="285750" indent="-228600">
              <a:lnSpc>
                <a:spcPct val="90000"/>
              </a:lnSpc>
              <a:spcAft>
                <a:spcPts val="600"/>
              </a:spcAft>
              <a:buFont typeface="Arial" panose="020B0604020202020204" pitchFamily="34" charset="0"/>
              <a:buChar char="•"/>
            </a:pPr>
            <a:r>
              <a:rPr lang="en-US" sz="2000">
                <a:solidFill>
                  <a:schemeClr val="bg1"/>
                </a:solidFill>
              </a:rPr>
              <a:t>Party</a:t>
            </a:r>
          </a:p>
          <a:p>
            <a:pPr marL="285750" indent="-228600">
              <a:lnSpc>
                <a:spcPct val="90000"/>
              </a:lnSpc>
              <a:spcAft>
                <a:spcPts val="600"/>
              </a:spcAft>
              <a:buFont typeface="Arial" panose="020B0604020202020204" pitchFamily="34" charset="0"/>
              <a:buChar char="•"/>
            </a:pPr>
            <a:r>
              <a:rPr lang="en-US" sz="2000">
                <a:solidFill>
                  <a:schemeClr val="bg1"/>
                </a:solidFill>
              </a:rPr>
              <a:t>Pregnant</a:t>
            </a:r>
          </a:p>
          <a:p>
            <a:pPr marL="285750" indent="-228600">
              <a:lnSpc>
                <a:spcPct val="90000"/>
              </a:lnSpc>
              <a:spcAft>
                <a:spcPts val="600"/>
              </a:spcAft>
              <a:buFont typeface="Arial" panose="020B0604020202020204" pitchFamily="34" charset="0"/>
              <a:buChar char="•"/>
            </a:pPr>
            <a:r>
              <a:rPr lang="en-US" sz="2000">
                <a:solidFill>
                  <a:schemeClr val="bg1"/>
                </a:solidFill>
              </a:rPr>
              <a:t>Childhood </a:t>
            </a:r>
          </a:p>
        </p:txBody>
      </p:sp>
      <p:pic>
        <p:nvPicPr>
          <p:cNvPr id="4" name="Picture 4">
            <a:extLst>
              <a:ext uri="{FF2B5EF4-FFF2-40B4-BE49-F238E27FC236}">
                <a16:creationId xmlns:a16="http://schemas.microsoft.com/office/drawing/2014/main" id="{AC050FFA-F079-45E4-9603-10ECEFCEED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6754" y="643467"/>
            <a:ext cx="5912786" cy="541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969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152388-394A-4735-BB34-9C35E8024D89}"/>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dirty="0">
                <a:solidFill>
                  <a:schemeClr val="bg1"/>
                </a:solidFill>
                <a:latin typeface="+mj-lt"/>
                <a:ea typeface="+mj-ea"/>
                <a:cs typeface="+mj-cs"/>
              </a:rPr>
              <a:t>Cluster 2</a:t>
            </a:r>
          </a:p>
        </p:txBody>
      </p:sp>
      <p:sp>
        <p:nvSpPr>
          <p:cNvPr id="6" name="TextBox 5">
            <a:extLst>
              <a:ext uri="{FF2B5EF4-FFF2-40B4-BE49-F238E27FC236}">
                <a16:creationId xmlns:a16="http://schemas.microsoft.com/office/drawing/2014/main" id="{B03CA820-C375-4F1C-B48C-680D97696647}"/>
              </a:ext>
            </a:extLst>
          </p:cNvPr>
          <p:cNvSpPr txBox="1"/>
          <p:nvPr/>
        </p:nvSpPr>
        <p:spPr>
          <a:xfrm>
            <a:off x="643468" y="2638044"/>
            <a:ext cx="3363974" cy="3415622"/>
          </a:xfrm>
          <a:prstGeom prst="rect">
            <a:avLst/>
          </a:prstGeom>
        </p:spPr>
        <p:txBody>
          <a:bodyPr vert="horz" lIns="91440" tIns="45720" rIns="91440" bIns="45720" rtlCol="0">
            <a:normAutofit/>
          </a:bodyPr>
          <a:lstStyle/>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bg1"/>
                </a:solidFill>
                <a:effectLst/>
                <a:uLnTx/>
                <a:uFillTx/>
              </a:rPr>
              <a:t>Rock</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solidFill>
                  <a:schemeClr val="bg1"/>
                </a:solidFill>
              </a:rPr>
              <a:t>Battle</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bg1"/>
                </a:solidFill>
                <a:effectLst/>
                <a:uLnTx/>
                <a:uFillTx/>
              </a:rPr>
              <a:t>London</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solidFill>
                  <a:schemeClr val="bg1"/>
                </a:solidFill>
              </a:rPr>
              <a:t>Officer</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bg1"/>
                </a:solidFill>
                <a:effectLst/>
                <a:uLnTx/>
                <a:uFillTx/>
              </a:rPr>
              <a:t>Cop</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solidFill>
                  <a:schemeClr val="bg1"/>
                </a:solidFill>
              </a:rPr>
              <a:t>Criminal</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bg1"/>
                </a:solidFill>
                <a:effectLst/>
                <a:uLnTx/>
                <a:uFillTx/>
              </a:rPr>
              <a:t>Music</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solidFill>
                  <a:schemeClr val="bg1"/>
                </a:solidFill>
              </a:rPr>
              <a:t>Parents</a:t>
            </a:r>
          </a:p>
        </p:txBody>
      </p:sp>
      <p:pic>
        <p:nvPicPr>
          <p:cNvPr id="13318" name="Picture 6">
            <a:extLst>
              <a:ext uri="{FF2B5EF4-FFF2-40B4-BE49-F238E27FC236}">
                <a16:creationId xmlns:a16="http://schemas.microsoft.com/office/drawing/2014/main" id="{7107A472-745F-42A9-A92B-CD87D67EC6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4438" y="643467"/>
            <a:ext cx="5817418" cy="541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032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152388-394A-4735-BB34-9C35E8024D89}"/>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dirty="0">
                <a:solidFill>
                  <a:schemeClr val="bg1"/>
                </a:solidFill>
                <a:latin typeface="+mj-lt"/>
                <a:ea typeface="+mj-ea"/>
                <a:cs typeface="+mj-cs"/>
              </a:rPr>
              <a:t>Cluster 3</a:t>
            </a:r>
          </a:p>
        </p:txBody>
      </p:sp>
      <p:sp>
        <p:nvSpPr>
          <p:cNvPr id="6" name="TextBox 5">
            <a:extLst>
              <a:ext uri="{FF2B5EF4-FFF2-40B4-BE49-F238E27FC236}">
                <a16:creationId xmlns:a16="http://schemas.microsoft.com/office/drawing/2014/main" id="{B03CA820-C375-4F1C-B48C-680D97696647}"/>
              </a:ext>
            </a:extLst>
          </p:cNvPr>
          <p:cNvSpPr txBox="1"/>
          <p:nvPr/>
        </p:nvSpPr>
        <p:spPr>
          <a:xfrm>
            <a:off x="643468" y="2638044"/>
            <a:ext cx="3363974" cy="3415622"/>
          </a:xfrm>
          <a:prstGeom prst="rect">
            <a:avLst/>
          </a:prstGeom>
        </p:spPr>
        <p:txBody>
          <a:bodyPr vert="horz" lIns="91440" tIns="45720" rIns="91440" bIns="45720" rtlCol="0">
            <a:normAutofit/>
          </a:bodyPr>
          <a:lstStyle/>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solidFill>
                  <a:schemeClr val="bg1"/>
                </a:solidFill>
              </a:rPr>
              <a:t>Law</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bg1"/>
                </a:solidFill>
                <a:effectLst/>
                <a:uLnTx/>
                <a:uFillTx/>
              </a:rPr>
              <a:t>Friendship</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bg1"/>
                </a:solidFill>
                <a:effectLst/>
                <a:uLnTx/>
                <a:uFillTx/>
              </a:rPr>
              <a:t>Evil</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solidFill>
                  <a:schemeClr val="bg1"/>
                </a:solidFill>
              </a:rPr>
              <a:t>Mysterious</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bg1"/>
                </a:solidFill>
                <a:effectLst/>
                <a:uLnTx/>
                <a:uFillTx/>
              </a:rPr>
              <a:t>Marry</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solidFill>
                  <a:schemeClr val="bg1"/>
                </a:solidFill>
              </a:rPr>
              <a:t>Heart</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bg1"/>
                </a:solidFill>
                <a:effectLst/>
                <a:uLnTx/>
                <a:uFillTx/>
              </a:rPr>
              <a:t>Team</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dirty="0">
              <a:ln>
                <a:noFill/>
              </a:ln>
              <a:solidFill>
                <a:schemeClr val="bg1"/>
              </a:solidFill>
              <a:effectLst/>
              <a:uLnTx/>
              <a:uFillTx/>
            </a:endParaRPr>
          </a:p>
        </p:txBody>
      </p:sp>
      <p:pic>
        <p:nvPicPr>
          <p:cNvPr id="12290" name="Picture 2">
            <a:extLst>
              <a:ext uri="{FF2B5EF4-FFF2-40B4-BE49-F238E27FC236}">
                <a16:creationId xmlns:a16="http://schemas.microsoft.com/office/drawing/2014/main" id="{53D92713-3176-4850-80D9-93863062B1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2822" y="643467"/>
            <a:ext cx="5880651" cy="541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807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152388-394A-4735-BB34-9C35E8024D89}"/>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dirty="0">
                <a:solidFill>
                  <a:schemeClr val="bg1"/>
                </a:solidFill>
                <a:latin typeface="+mj-lt"/>
                <a:ea typeface="+mj-ea"/>
                <a:cs typeface="+mj-cs"/>
              </a:rPr>
              <a:t>Cluster 4</a:t>
            </a:r>
          </a:p>
        </p:txBody>
      </p:sp>
      <p:sp>
        <p:nvSpPr>
          <p:cNvPr id="6" name="TextBox 5">
            <a:extLst>
              <a:ext uri="{FF2B5EF4-FFF2-40B4-BE49-F238E27FC236}">
                <a16:creationId xmlns:a16="http://schemas.microsoft.com/office/drawing/2014/main" id="{B03CA820-C375-4F1C-B48C-680D97696647}"/>
              </a:ext>
            </a:extLst>
          </p:cNvPr>
          <p:cNvSpPr txBox="1"/>
          <p:nvPr/>
        </p:nvSpPr>
        <p:spPr>
          <a:xfrm>
            <a:off x="643468" y="2638044"/>
            <a:ext cx="3363974" cy="3415622"/>
          </a:xfrm>
          <a:prstGeom prst="rect">
            <a:avLst/>
          </a:prstGeom>
        </p:spPr>
        <p:txBody>
          <a:bodyPr vert="horz" lIns="91440" tIns="45720" rIns="91440" bIns="45720" rtlCol="0">
            <a:normAutofit/>
          </a:bodyPr>
          <a:lstStyle/>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bg1"/>
                </a:solidFill>
                <a:effectLst/>
                <a:uLnTx/>
                <a:uFillTx/>
              </a:rPr>
              <a:t>Military</a:t>
            </a:r>
            <a:endParaRPr lang="en-US" sz="2000" dirty="0">
              <a:solidFill>
                <a:schemeClr val="bg1"/>
              </a:solidFill>
            </a:endParaRP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bg1"/>
                </a:solidFill>
                <a:effectLst/>
                <a:uLnTx/>
                <a:uFillTx/>
              </a:rPr>
              <a:t>Soldiers</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solidFill>
                  <a:schemeClr val="bg1"/>
                </a:solidFill>
              </a:rPr>
              <a:t>Relationship</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bg1"/>
                </a:solidFill>
                <a:effectLst/>
                <a:uLnTx/>
                <a:uFillTx/>
              </a:rPr>
              <a:t>Action</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solidFill>
                  <a:schemeClr val="bg1"/>
                </a:solidFill>
              </a:rPr>
              <a:t>Leader</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bg1"/>
                </a:solidFill>
                <a:effectLst/>
                <a:uLnTx/>
                <a:uFillTx/>
              </a:rPr>
              <a:t>Political</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solidFill>
                  <a:schemeClr val="bg1"/>
                </a:solidFill>
              </a:rPr>
              <a:t>Russian</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bg1"/>
                </a:solidFill>
                <a:effectLst/>
                <a:uLnTx/>
                <a:uFillTx/>
              </a:rPr>
              <a:t>Discovers</a:t>
            </a:r>
          </a:p>
        </p:txBody>
      </p:sp>
      <p:pic>
        <p:nvPicPr>
          <p:cNvPr id="14338" name="Picture 2">
            <a:extLst>
              <a:ext uri="{FF2B5EF4-FFF2-40B4-BE49-F238E27FC236}">
                <a16:creationId xmlns:a16="http://schemas.microsoft.com/office/drawing/2014/main" id="{38697296-464E-4AFC-BB49-7A70B698BE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6754" y="643467"/>
            <a:ext cx="5912786" cy="541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921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152388-394A-4735-BB34-9C35E8024D89}"/>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dirty="0">
                <a:solidFill>
                  <a:schemeClr val="bg1"/>
                </a:solidFill>
                <a:latin typeface="+mj-lt"/>
                <a:ea typeface="+mj-ea"/>
                <a:cs typeface="+mj-cs"/>
              </a:rPr>
              <a:t>Cluster 5</a:t>
            </a:r>
          </a:p>
        </p:txBody>
      </p:sp>
      <p:sp>
        <p:nvSpPr>
          <p:cNvPr id="6" name="TextBox 5">
            <a:extLst>
              <a:ext uri="{FF2B5EF4-FFF2-40B4-BE49-F238E27FC236}">
                <a16:creationId xmlns:a16="http://schemas.microsoft.com/office/drawing/2014/main" id="{B03CA820-C375-4F1C-B48C-680D97696647}"/>
              </a:ext>
            </a:extLst>
          </p:cNvPr>
          <p:cNvSpPr txBox="1"/>
          <p:nvPr/>
        </p:nvSpPr>
        <p:spPr>
          <a:xfrm>
            <a:off x="643468" y="2638044"/>
            <a:ext cx="3363974" cy="3415622"/>
          </a:xfrm>
          <a:prstGeom prst="rect">
            <a:avLst/>
          </a:prstGeom>
        </p:spPr>
        <p:txBody>
          <a:bodyPr vert="horz" lIns="91440" tIns="45720" rIns="91440" bIns="45720" rtlCol="0">
            <a:normAutofit/>
          </a:bodyPr>
          <a:lstStyle/>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bg1"/>
                </a:solidFill>
                <a:effectLst/>
                <a:uLnTx/>
                <a:uFillTx/>
              </a:rPr>
              <a:t>Summer</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solidFill>
                  <a:schemeClr val="bg1"/>
                </a:solidFill>
              </a:rPr>
              <a:t>Society</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bg1"/>
                </a:solidFill>
                <a:effectLst/>
                <a:uLnTx/>
                <a:uFillTx/>
              </a:rPr>
              <a:t>Drama</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solidFill>
                  <a:schemeClr val="bg1"/>
                </a:solidFill>
              </a:rPr>
              <a:t>Race</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bg1"/>
                </a:solidFill>
                <a:effectLst/>
                <a:uLnTx/>
                <a:uFillTx/>
              </a:rPr>
              <a:t>Plane</a:t>
            </a:r>
            <a:r>
              <a:rPr lang="en-US" sz="2000" dirty="0">
                <a:solidFill>
                  <a:schemeClr val="bg1"/>
                </a:solidFill>
              </a:rPr>
              <a:t>t</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solidFill>
                  <a:schemeClr val="bg1"/>
                </a:solidFill>
              </a:rPr>
              <a:t>Action</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dirty="0">
              <a:ln>
                <a:noFill/>
              </a:ln>
              <a:solidFill>
                <a:schemeClr val="bg1"/>
              </a:solidFill>
              <a:effectLst/>
              <a:uLnTx/>
              <a:uFillTx/>
            </a:endParaRPr>
          </a:p>
        </p:txBody>
      </p:sp>
      <p:pic>
        <p:nvPicPr>
          <p:cNvPr id="15362" name="Picture 2">
            <a:extLst>
              <a:ext uri="{FF2B5EF4-FFF2-40B4-BE49-F238E27FC236}">
                <a16:creationId xmlns:a16="http://schemas.microsoft.com/office/drawing/2014/main" id="{AC5B035D-CADB-4EBD-8F99-CC56408BF5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8716" y="643467"/>
            <a:ext cx="5848863" cy="541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152388-394A-4735-BB34-9C35E8024D89}"/>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dirty="0">
                <a:solidFill>
                  <a:schemeClr val="bg1"/>
                </a:solidFill>
                <a:latin typeface="+mj-lt"/>
                <a:ea typeface="+mj-ea"/>
                <a:cs typeface="+mj-cs"/>
              </a:rPr>
              <a:t>Cluster 6</a:t>
            </a:r>
          </a:p>
        </p:txBody>
      </p:sp>
      <p:sp>
        <p:nvSpPr>
          <p:cNvPr id="6" name="TextBox 5">
            <a:extLst>
              <a:ext uri="{FF2B5EF4-FFF2-40B4-BE49-F238E27FC236}">
                <a16:creationId xmlns:a16="http://schemas.microsoft.com/office/drawing/2014/main" id="{B03CA820-C375-4F1C-B48C-680D97696647}"/>
              </a:ext>
            </a:extLst>
          </p:cNvPr>
          <p:cNvSpPr txBox="1"/>
          <p:nvPr/>
        </p:nvSpPr>
        <p:spPr>
          <a:xfrm>
            <a:off x="643468" y="2638044"/>
            <a:ext cx="3363974" cy="3415622"/>
          </a:xfrm>
          <a:prstGeom prst="rect">
            <a:avLst/>
          </a:prstGeom>
        </p:spPr>
        <p:txBody>
          <a:bodyPr vert="horz" lIns="91440" tIns="45720" rIns="91440" bIns="45720" rtlCol="0">
            <a:normAutofit/>
          </a:bodyPr>
          <a:lstStyle/>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bg1"/>
                </a:solidFill>
                <a:effectLst/>
                <a:uLnTx/>
                <a:uFillTx/>
              </a:rPr>
              <a:t>Game</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bg1"/>
                </a:solidFill>
                <a:effectLst/>
                <a:uLnTx/>
                <a:uFillTx/>
              </a:rPr>
              <a:t>Company</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solidFill>
                  <a:schemeClr val="bg1"/>
                </a:solidFill>
              </a:rPr>
              <a:t>Cop</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bg1"/>
                </a:solidFill>
                <a:effectLst/>
                <a:uLnTx/>
                <a:uFillTx/>
              </a:rPr>
              <a:t>Child</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solidFill>
                  <a:schemeClr val="bg1"/>
                </a:solidFill>
              </a:rPr>
              <a:t>Career</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bg1"/>
                </a:solidFill>
                <a:effectLst/>
                <a:uLnTx/>
                <a:uFillTx/>
              </a:rPr>
              <a:t>Mission</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2000" dirty="0">
                <a:solidFill>
                  <a:schemeClr val="bg1"/>
                </a:solidFill>
              </a:rPr>
              <a:t>Drug</a:t>
            </a:r>
          </a:p>
        </p:txBody>
      </p:sp>
      <p:pic>
        <p:nvPicPr>
          <p:cNvPr id="16386" name="Picture 2">
            <a:extLst>
              <a:ext uri="{FF2B5EF4-FFF2-40B4-BE49-F238E27FC236}">
                <a16:creationId xmlns:a16="http://schemas.microsoft.com/office/drawing/2014/main" id="{D921ABF5-D19B-4F08-B6BA-0FB0867AD4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2236" y="643467"/>
            <a:ext cx="5801823" cy="541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618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649512-F416-41C0-A1A4-BBEAE68F637B}"/>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Ways to Improve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3E40F76-A883-418C-809D-F7FC5475BD8A}"/>
              </a:ext>
            </a:extLst>
          </p:cNvPr>
          <p:cNvSpPr>
            <a:spLocks noGrp="1"/>
          </p:cNvSpPr>
          <p:nvPr>
            <p:ph idx="1"/>
          </p:nvPr>
        </p:nvSpPr>
        <p:spPr>
          <a:xfrm>
            <a:off x="4976031" y="963877"/>
            <a:ext cx="6377769" cy="4930246"/>
          </a:xfrm>
        </p:spPr>
        <p:txBody>
          <a:bodyPr anchor="ctr">
            <a:normAutofit/>
          </a:bodyPr>
          <a:lstStyle/>
          <a:p>
            <a:r>
              <a:rPr lang="en-US" sz="2400" dirty="0"/>
              <a:t>User Based Recommendations</a:t>
            </a:r>
          </a:p>
          <a:p>
            <a:r>
              <a:rPr lang="en-US" sz="2400" dirty="0"/>
              <a:t>Movie Budgets</a:t>
            </a:r>
          </a:p>
          <a:p>
            <a:r>
              <a:rPr lang="en-US" sz="2400" dirty="0"/>
              <a:t>Scraping More </a:t>
            </a:r>
            <a:r>
              <a:rPr lang="en-US" sz="2400"/>
              <a:t>Movie Data</a:t>
            </a:r>
            <a:endParaRPr lang="en-US" sz="2400" dirty="0"/>
          </a:p>
          <a:p>
            <a:pPr marL="0" indent="0">
              <a:buNone/>
            </a:pPr>
            <a:endParaRPr lang="en-US" sz="2400" dirty="0"/>
          </a:p>
          <a:p>
            <a:endParaRPr lang="en-US" sz="2400" dirty="0"/>
          </a:p>
        </p:txBody>
      </p:sp>
    </p:spTree>
    <p:extLst>
      <p:ext uri="{BB962C8B-B14F-4D97-AF65-F5344CB8AC3E}">
        <p14:creationId xmlns:p14="http://schemas.microsoft.com/office/powerpoint/2010/main" val="1305313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FC4A7-8F8C-444A-88FA-A4201632AF32}"/>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1792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E06519-6C9F-470C-B3BC-FBA4BDEA0329}"/>
              </a:ext>
            </a:extLst>
          </p:cNvPr>
          <p:cNvSpPr>
            <a:spLocks noGrp="1"/>
          </p:cNvSpPr>
          <p:nvPr>
            <p:ph type="title"/>
          </p:nvPr>
        </p:nvSpPr>
        <p:spPr>
          <a:xfrm>
            <a:off x="863029" y="1012004"/>
            <a:ext cx="3416158" cy="4795408"/>
          </a:xfrm>
        </p:spPr>
        <p:txBody>
          <a:bodyPr>
            <a:normAutofit/>
          </a:bodyPr>
          <a:lstStyle/>
          <a:p>
            <a:r>
              <a:rPr lang="en-US">
                <a:solidFill>
                  <a:srgbClr val="FFFFFF"/>
                </a:solidFill>
              </a:rPr>
              <a:t>Content</a:t>
            </a:r>
          </a:p>
        </p:txBody>
      </p:sp>
      <p:graphicFrame>
        <p:nvGraphicFramePr>
          <p:cNvPr id="5" name="Content Placeholder 2">
            <a:extLst>
              <a:ext uri="{FF2B5EF4-FFF2-40B4-BE49-F238E27FC236}">
                <a16:creationId xmlns:a16="http://schemas.microsoft.com/office/drawing/2014/main" id="{521F678E-C553-49BA-B855-A8F92F94590D}"/>
              </a:ext>
            </a:extLst>
          </p:cNvPr>
          <p:cNvGraphicFramePr>
            <a:graphicFrameLocks noGrp="1"/>
          </p:cNvGraphicFramePr>
          <p:nvPr>
            <p:ph idx="1"/>
            <p:extLst>
              <p:ext uri="{D42A27DB-BD31-4B8C-83A1-F6EECF244321}">
                <p14:modId xmlns:p14="http://schemas.microsoft.com/office/powerpoint/2010/main" val="96153175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8877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Content Placeholder 11">
            <a:extLst>
              <a:ext uri="{FF2B5EF4-FFF2-40B4-BE49-F238E27FC236}">
                <a16:creationId xmlns:a16="http://schemas.microsoft.com/office/drawing/2014/main" id="{8D990D30-0923-4911-853A-9F499AB97B8B}"/>
              </a:ext>
            </a:extLst>
          </p:cNvPr>
          <p:cNvPicPr>
            <a:picLocks noGrp="1" noChangeAspect="1"/>
          </p:cNvPicPr>
          <p:nvPr>
            <p:ph idx="1"/>
          </p:nvPr>
        </p:nvPicPr>
        <p:blipFill rotWithShape="1">
          <a:blip r:embed="rId2"/>
          <a:srcRect t="3555" b="6804"/>
          <a:stretch/>
        </p:blipFill>
        <p:spPr>
          <a:xfrm>
            <a:off x="20" y="10"/>
            <a:ext cx="12191980" cy="6857990"/>
          </a:xfrm>
          <a:prstGeom prst="rect">
            <a:avLst/>
          </a:prstGeom>
        </p:spPr>
      </p:pic>
      <p:sp>
        <p:nvSpPr>
          <p:cNvPr id="13" name="TextBox 12">
            <a:extLst>
              <a:ext uri="{FF2B5EF4-FFF2-40B4-BE49-F238E27FC236}">
                <a16:creationId xmlns:a16="http://schemas.microsoft.com/office/drawing/2014/main" id="{A3026AC7-71CA-4642-BEAC-707ADC1F10BB}"/>
              </a:ext>
            </a:extLst>
          </p:cNvPr>
          <p:cNvSpPr txBox="1"/>
          <p:nvPr/>
        </p:nvSpPr>
        <p:spPr>
          <a:xfrm>
            <a:off x="10359164" y="6596380"/>
            <a:ext cx="1895071" cy="261610"/>
          </a:xfrm>
          <a:prstGeom prst="rect">
            <a:avLst/>
          </a:prstGeom>
          <a:noFill/>
        </p:spPr>
        <p:txBody>
          <a:bodyPr wrap="none" rtlCol="0">
            <a:spAutoFit/>
          </a:bodyPr>
          <a:lstStyle/>
          <a:p>
            <a:r>
              <a:rPr lang="pt-BR" sz="1100" i="1" dirty="0"/>
              <a:t>Adam Ellis / Via </a:t>
            </a:r>
            <a:r>
              <a:rPr lang="pt-BR" sz="1100" i="1" dirty="0">
                <a:hlinkClick r:id="rId3">
                  <a:extLst>
                    <a:ext uri="{A12FA001-AC4F-418D-AE19-62706E023703}">
                      <ahyp:hlinkClr xmlns:ahyp="http://schemas.microsoft.com/office/drawing/2018/hyperlinkcolor" val="tx"/>
                    </a:ext>
                  </a:extLst>
                </a:hlinkClick>
              </a:rPr>
              <a:t>buzzfeed.com</a:t>
            </a:r>
            <a:endParaRPr lang="en-US" sz="1100" dirty="0"/>
          </a:p>
        </p:txBody>
      </p:sp>
    </p:spTree>
    <p:extLst>
      <p:ext uri="{BB962C8B-B14F-4D97-AF65-F5344CB8AC3E}">
        <p14:creationId xmlns:p14="http://schemas.microsoft.com/office/powerpoint/2010/main" val="3601443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D6324E-69D2-4296-9F91-B561EE9970A4}"/>
              </a:ext>
            </a:extLst>
          </p:cNvPr>
          <p:cNvPicPr>
            <a:picLocks noChangeAspect="1"/>
          </p:cNvPicPr>
          <p:nvPr/>
        </p:nvPicPr>
        <p:blipFill>
          <a:blip r:embed="rId2"/>
          <a:stretch>
            <a:fillRect/>
          </a:stretch>
        </p:blipFill>
        <p:spPr>
          <a:xfrm>
            <a:off x="337127" y="0"/>
            <a:ext cx="11517745" cy="6863848"/>
          </a:xfrm>
          <a:prstGeom prst="rect">
            <a:avLst/>
          </a:prstGeom>
        </p:spPr>
      </p:pic>
    </p:spTree>
    <p:extLst>
      <p:ext uri="{BB962C8B-B14F-4D97-AF65-F5344CB8AC3E}">
        <p14:creationId xmlns:p14="http://schemas.microsoft.com/office/powerpoint/2010/main" val="943367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0CF33-D29A-4C0A-B2C5-2652B319BF1B}"/>
              </a:ext>
            </a:extLst>
          </p:cNvPr>
          <p:cNvSpPr>
            <a:spLocks noGrp="1"/>
          </p:cNvSpPr>
          <p:nvPr>
            <p:ph type="title"/>
          </p:nvPr>
        </p:nvSpPr>
        <p:spPr>
          <a:xfrm>
            <a:off x="838200" y="365125"/>
            <a:ext cx="10515600" cy="1325563"/>
          </a:xfrm>
        </p:spPr>
        <p:txBody>
          <a:bodyPr/>
          <a:lstStyle/>
          <a:p>
            <a:r>
              <a:rPr lang="en-US" dirty="0"/>
              <a:t>Recommendations - Simplest</a:t>
            </a:r>
          </a:p>
        </p:txBody>
      </p:sp>
      <p:pic>
        <p:nvPicPr>
          <p:cNvPr id="4" name="Picture 3">
            <a:extLst>
              <a:ext uri="{FF2B5EF4-FFF2-40B4-BE49-F238E27FC236}">
                <a16:creationId xmlns:a16="http://schemas.microsoft.com/office/drawing/2014/main" id="{5412C6A8-6E4B-44C1-9664-6269C3D068D5}"/>
              </a:ext>
            </a:extLst>
          </p:cNvPr>
          <p:cNvPicPr>
            <a:picLocks noChangeAspect="1"/>
          </p:cNvPicPr>
          <p:nvPr/>
        </p:nvPicPr>
        <p:blipFill>
          <a:blip r:embed="rId2"/>
          <a:stretch>
            <a:fillRect/>
          </a:stretch>
        </p:blipFill>
        <p:spPr>
          <a:xfrm>
            <a:off x="2414587" y="2181225"/>
            <a:ext cx="7362825" cy="2495550"/>
          </a:xfrm>
          <a:prstGeom prst="rect">
            <a:avLst/>
          </a:prstGeom>
        </p:spPr>
      </p:pic>
    </p:spTree>
    <p:extLst>
      <p:ext uri="{BB962C8B-B14F-4D97-AF65-F5344CB8AC3E}">
        <p14:creationId xmlns:p14="http://schemas.microsoft.com/office/powerpoint/2010/main" val="1299618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F9CFCE6-877F-4858-B8BD-2C52CA8AF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213F8A0-12AE-4514-8372-0DD766EC2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1E1ED32-33E0-4A83-8652-D49004157694}"/>
              </a:ext>
            </a:extLst>
          </p:cNvPr>
          <p:cNvPicPr>
            <a:picLocks noChangeAspect="1"/>
          </p:cNvPicPr>
          <p:nvPr/>
        </p:nvPicPr>
        <p:blipFill rotWithShape="1">
          <a:blip r:embed="rId2"/>
          <a:srcRect b="4652"/>
          <a:stretch/>
        </p:blipFill>
        <p:spPr>
          <a:xfrm>
            <a:off x="7547119" y="643467"/>
            <a:ext cx="2877616" cy="5571066"/>
          </a:xfrm>
          <a:prstGeom prst="rect">
            <a:avLst/>
          </a:prstGeom>
        </p:spPr>
      </p:pic>
      <p:sp>
        <p:nvSpPr>
          <p:cNvPr id="19" name="Rectangle 18">
            <a:extLst>
              <a:ext uri="{FF2B5EF4-FFF2-40B4-BE49-F238E27FC236}">
                <a16:creationId xmlns:a16="http://schemas.microsoft.com/office/drawing/2014/main" id="{9EFF17D4-9A8C-4CE5-B096-D8CCD4400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5B3BEAE-A32D-4D3D-A6D0-E2EBA2147EA1}"/>
              </a:ext>
            </a:extLst>
          </p:cNvPr>
          <p:cNvPicPr>
            <a:picLocks noChangeAspect="1"/>
          </p:cNvPicPr>
          <p:nvPr/>
        </p:nvPicPr>
        <p:blipFill>
          <a:blip r:embed="rId3"/>
          <a:stretch>
            <a:fillRect/>
          </a:stretch>
        </p:blipFill>
        <p:spPr>
          <a:xfrm>
            <a:off x="1782157" y="643467"/>
            <a:ext cx="2847829" cy="5571066"/>
          </a:xfrm>
          <a:prstGeom prst="rect">
            <a:avLst/>
          </a:prstGeom>
        </p:spPr>
      </p:pic>
    </p:spTree>
    <p:extLst>
      <p:ext uri="{BB962C8B-B14F-4D97-AF65-F5344CB8AC3E}">
        <p14:creationId xmlns:p14="http://schemas.microsoft.com/office/powerpoint/2010/main" val="3445590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D37E07-74C4-487A-A96E-F9AAE8C14AB2}"/>
              </a:ext>
            </a:extLst>
          </p:cNvPr>
          <p:cNvSpPr>
            <a:spLocks noGrp="1"/>
          </p:cNvSpPr>
          <p:nvPr>
            <p:ph type="title"/>
          </p:nvPr>
        </p:nvSpPr>
        <p:spPr>
          <a:xfrm>
            <a:off x="484633" y="914400"/>
            <a:ext cx="4115076" cy="2887579"/>
          </a:xfrm>
        </p:spPr>
        <p:txBody>
          <a:bodyPr vert="horz" lIns="91440" tIns="45720" rIns="91440" bIns="45720" rtlCol="0" anchor="b">
            <a:normAutofit/>
          </a:bodyPr>
          <a:lstStyle/>
          <a:p>
            <a:pPr algn="ctr"/>
            <a:r>
              <a:rPr lang="en-US" sz="3700" kern="1200" dirty="0">
                <a:solidFill>
                  <a:srgbClr val="FFFFFF"/>
                </a:solidFill>
                <a:latin typeface="+mj-lt"/>
                <a:ea typeface="+mj-ea"/>
                <a:cs typeface="+mj-cs"/>
              </a:rPr>
              <a:t>Recommendations – Count Vectorizer</a:t>
            </a:r>
          </a:p>
        </p:txBody>
      </p:sp>
      <p:cxnSp>
        <p:nvCxnSpPr>
          <p:cNvPr id="20" name="Straight Connector 19">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50E5BA7-C3F2-48FB-A1C5-24EF64F0E707}"/>
              </a:ext>
            </a:extLst>
          </p:cNvPr>
          <p:cNvPicPr>
            <a:picLocks noChangeAspect="1"/>
          </p:cNvPicPr>
          <p:nvPr/>
        </p:nvPicPr>
        <p:blipFill>
          <a:blip r:embed="rId2"/>
          <a:stretch>
            <a:fillRect/>
          </a:stretch>
        </p:blipFill>
        <p:spPr>
          <a:xfrm>
            <a:off x="5153822" y="777564"/>
            <a:ext cx="6553545" cy="5310814"/>
          </a:xfrm>
          <a:prstGeom prst="rect">
            <a:avLst/>
          </a:prstGeom>
        </p:spPr>
      </p:pic>
    </p:spTree>
    <p:extLst>
      <p:ext uri="{BB962C8B-B14F-4D97-AF65-F5344CB8AC3E}">
        <p14:creationId xmlns:p14="http://schemas.microsoft.com/office/powerpoint/2010/main" val="4286117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37E07-74C4-487A-A96E-F9AAE8C14AB2}"/>
              </a:ext>
            </a:extLst>
          </p:cNvPr>
          <p:cNvSpPr>
            <a:spLocks noGrp="1"/>
          </p:cNvSpPr>
          <p:nvPr>
            <p:ph type="title"/>
          </p:nvPr>
        </p:nvSpPr>
        <p:spPr/>
        <p:txBody>
          <a:bodyPr/>
          <a:lstStyle/>
          <a:p>
            <a:r>
              <a:rPr lang="en-US" dirty="0"/>
              <a:t>Recommendation – Count Vectorizer</a:t>
            </a:r>
          </a:p>
        </p:txBody>
      </p:sp>
      <p:sp>
        <p:nvSpPr>
          <p:cNvPr id="4" name="Rectangle 3">
            <a:extLst>
              <a:ext uri="{FF2B5EF4-FFF2-40B4-BE49-F238E27FC236}">
                <a16:creationId xmlns:a16="http://schemas.microsoft.com/office/drawing/2014/main" id="{9E7AF523-4A3E-40C9-B4AA-99B29A3718D7}"/>
              </a:ext>
            </a:extLst>
          </p:cNvPr>
          <p:cNvSpPr/>
          <p:nvPr/>
        </p:nvSpPr>
        <p:spPr>
          <a:xfrm>
            <a:off x="3863264" y="1690688"/>
            <a:ext cx="3879542" cy="4586743"/>
          </a:xfrm>
          <a:prstGeom prst="rect">
            <a:avLst/>
          </a:prstGeom>
        </p:spPr>
        <p:txBody>
          <a:bodyPr wrap="square">
            <a:spAutoFit/>
          </a:bodyPr>
          <a:lstStyle/>
          <a:p>
            <a:pPr algn="just"/>
            <a:r>
              <a:rPr lang="en-US" sz="2400" dirty="0"/>
              <a:t>Leon, the top hit man in New York, has earned a rep as an effective "cleaner". But when his next-door neighbors are wiped out by a loose-cannon DEA agent, he becomes the unwilling custodian of 12-year-old Mathilda. Before long, Mathilda's thoughts turn to revenge, and she considers following in Leon's footsteps.</a:t>
            </a:r>
          </a:p>
        </p:txBody>
      </p:sp>
      <p:sp>
        <p:nvSpPr>
          <p:cNvPr id="7" name="Rectangle 6">
            <a:extLst>
              <a:ext uri="{FF2B5EF4-FFF2-40B4-BE49-F238E27FC236}">
                <a16:creationId xmlns:a16="http://schemas.microsoft.com/office/drawing/2014/main" id="{17F5238B-ECA5-49D6-B830-A9A198F21CF3}"/>
              </a:ext>
            </a:extLst>
          </p:cNvPr>
          <p:cNvSpPr/>
          <p:nvPr/>
        </p:nvSpPr>
        <p:spPr>
          <a:xfrm>
            <a:off x="654798" y="4675253"/>
            <a:ext cx="2807492" cy="954107"/>
          </a:xfrm>
          <a:prstGeom prst="rect">
            <a:avLst/>
          </a:prstGeom>
        </p:spPr>
        <p:txBody>
          <a:bodyPr wrap="square">
            <a:spAutoFit/>
          </a:bodyPr>
          <a:lstStyle/>
          <a:p>
            <a:pPr algn="just"/>
            <a:r>
              <a:rPr lang="en-US" sz="1400" dirty="0"/>
              <a:t>When one of her hits goes wrong, a professional assassin ends up with a suitcase full of a million dollars belonging to a mob boss ...</a:t>
            </a:r>
          </a:p>
        </p:txBody>
      </p:sp>
      <p:sp>
        <p:nvSpPr>
          <p:cNvPr id="3" name="Rectangle 2">
            <a:extLst>
              <a:ext uri="{FF2B5EF4-FFF2-40B4-BE49-F238E27FC236}">
                <a16:creationId xmlns:a16="http://schemas.microsoft.com/office/drawing/2014/main" id="{39C1F138-C334-4D48-85CB-F15D15763360}"/>
              </a:ext>
            </a:extLst>
          </p:cNvPr>
          <p:cNvSpPr/>
          <p:nvPr/>
        </p:nvSpPr>
        <p:spPr>
          <a:xfrm>
            <a:off x="8034291" y="1690688"/>
            <a:ext cx="3413239" cy="2031325"/>
          </a:xfrm>
          <a:prstGeom prst="rect">
            <a:avLst/>
          </a:prstGeom>
        </p:spPr>
        <p:txBody>
          <a:bodyPr wrap="square">
            <a:spAutoFit/>
          </a:bodyPr>
          <a:lstStyle/>
          <a:p>
            <a:pPr algn="just"/>
            <a:r>
              <a:rPr lang="en-US" sz="1400" dirty="0"/>
              <a:t>During a time when the city of Los Angeles is terrorized by animal attack style murders, a kindly elderly lady provides a nomad with room and board. It turns out that he is a werewolf and is responsible for the recent killings. He bites the elderly woman, turning her into a hungry werewolf. Now her adult son must try to prevent the both of them from doing any more harm.</a:t>
            </a:r>
          </a:p>
        </p:txBody>
      </p:sp>
      <p:sp>
        <p:nvSpPr>
          <p:cNvPr id="5" name="Rectangle 4">
            <a:extLst>
              <a:ext uri="{FF2B5EF4-FFF2-40B4-BE49-F238E27FC236}">
                <a16:creationId xmlns:a16="http://schemas.microsoft.com/office/drawing/2014/main" id="{4E18DA29-3DB7-4CF3-B051-0EB82D038054}"/>
              </a:ext>
            </a:extLst>
          </p:cNvPr>
          <p:cNvSpPr/>
          <p:nvPr/>
        </p:nvSpPr>
        <p:spPr>
          <a:xfrm>
            <a:off x="654797" y="1690688"/>
            <a:ext cx="2807493" cy="2031325"/>
          </a:xfrm>
          <a:prstGeom prst="rect">
            <a:avLst/>
          </a:prstGeom>
        </p:spPr>
        <p:txBody>
          <a:bodyPr wrap="square">
            <a:spAutoFit/>
          </a:bodyPr>
          <a:lstStyle/>
          <a:p>
            <a:pPr algn="just"/>
            <a:r>
              <a:rPr lang="en-US" sz="1400" dirty="0"/>
              <a:t>A stranger named Silas flees from a devastating storm and finds refuge with Tom and Gillian on their farm. While struggling with the Storm, Silas seems to be the only one who can help Tom and Gillian to find their son but there are other more dangerous forces out there, that are waiting for the three.</a:t>
            </a:r>
          </a:p>
        </p:txBody>
      </p:sp>
      <p:sp>
        <p:nvSpPr>
          <p:cNvPr id="9" name="Rectangle 8">
            <a:extLst>
              <a:ext uri="{FF2B5EF4-FFF2-40B4-BE49-F238E27FC236}">
                <a16:creationId xmlns:a16="http://schemas.microsoft.com/office/drawing/2014/main" id="{F46DC574-4F62-45A7-AA50-CA59F26BF615}"/>
              </a:ext>
            </a:extLst>
          </p:cNvPr>
          <p:cNvSpPr/>
          <p:nvPr/>
        </p:nvSpPr>
        <p:spPr>
          <a:xfrm>
            <a:off x="8034291" y="4675253"/>
            <a:ext cx="3413238" cy="954107"/>
          </a:xfrm>
          <a:prstGeom prst="rect">
            <a:avLst/>
          </a:prstGeom>
        </p:spPr>
        <p:txBody>
          <a:bodyPr wrap="square">
            <a:spAutoFit/>
          </a:bodyPr>
          <a:lstStyle/>
          <a:p>
            <a:pPr algn="just"/>
            <a:r>
              <a:rPr lang="en-US" sz="1400" dirty="0"/>
              <a:t>… The tormented minister and his cuckolded brother will die in a strange accident in the chapel and later an infant will be born from the minister's adulterous relationship.</a:t>
            </a:r>
          </a:p>
        </p:txBody>
      </p:sp>
    </p:spTree>
    <p:extLst>
      <p:ext uri="{BB962C8B-B14F-4D97-AF65-F5344CB8AC3E}">
        <p14:creationId xmlns:p14="http://schemas.microsoft.com/office/powerpoint/2010/main" val="886253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360E96F-9605-472E-883A-0D2DE82BC309}"/>
              </a:ext>
            </a:extLst>
          </p:cNvPr>
          <p:cNvSpPr>
            <a:spLocks noGrp="1"/>
          </p:cNvSpPr>
          <p:nvPr>
            <p:ph type="title"/>
          </p:nvPr>
        </p:nvSpPr>
        <p:spPr>
          <a:xfrm>
            <a:off x="3513053" y="2679776"/>
            <a:ext cx="5165893" cy="1498448"/>
          </a:xfrm>
        </p:spPr>
        <p:txBody>
          <a:bodyPr vert="horz" lIns="91440" tIns="45720" rIns="91440" bIns="45720" rtlCol="0" anchor="ctr">
            <a:normAutofit fontScale="90000"/>
          </a:bodyPr>
          <a:lstStyle/>
          <a:p>
            <a:pPr algn="ctr"/>
            <a:r>
              <a:rPr lang="en-US" sz="8000" dirty="0">
                <a:solidFill>
                  <a:schemeClr val="bg1">
                    <a:lumMod val="95000"/>
                    <a:lumOff val="5000"/>
                  </a:schemeClr>
                </a:solidFill>
              </a:rPr>
              <a:t>CLUSTERING</a:t>
            </a:r>
          </a:p>
        </p:txBody>
      </p:sp>
    </p:spTree>
    <p:extLst>
      <p:ext uri="{BB962C8B-B14F-4D97-AF65-F5344CB8AC3E}">
        <p14:creationId xmlns:p14="http://schemas.microsoft.com/office/powerpoint/2010/main" val="169391448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367</Words>
  <Application>Microsoft Office PowerPoint</Application>
  <PresentationFormat>Widescreen</PresentationFormat>
  <Paragraphs>72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MOVIE RECOMMENDER</vt:lpstr>
      <vt:lpstr>Content</vt:lpstr>
      <vt:lpstr>PowerPoint Presentation</vt:lpstr>
      <vt:lpstr>PowerPoint Presentation</vt:lpstr>
      <vt:lpstr>Recommendations - Simplest</vt:lpstr>
      <vt:lpstr>PowerPoint Presentation</vt:lpstr>
      <vt:lpstr>Recommendations – Count Vectorizer</vt:lpstr>
      <vt:lpstr>Recommendation – Count Vectorizer</vt:lpstr>
      <vt:lpstr>CLUSTERING</vt:lpstr>
      <vt:lpstr>Cluster 1</vt:lpstr>
      <vt:lpstr>Cluster 2</vt:lpstr>
      <vt:lpstr>Cluster 3</vt:lpstr>
      <vt:lpstr>Cluster 4</vt:lpstr>
      <vt:lpstr>Cluster 5</vt:lpstr>
      <vt:lpstr>Cluster 6</vt:lpstr>
      <vt:lpstr>Ways to Improve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RECOMMENDER</dc:title>
  <dc:creator>Yalım Demirkesen</dc:creator>
  <cp:lastModifiedBy>Yalım Demirkesen</cp:lastModifiedBy>
  <cp:revision>1</cp:revision>
  <dcterms:created xsi:type="dcterms:W3CDTF">2019-02-13T06:23:11Z</dcterms:created>
  <dcterms:modified xsi:type="dcterms:W3CDTF">2019-02-13T06:23:40Z</dcterms:modified>
</cp:coreProperties>
</file>