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E7E-8D8B-CED9-7EA8-F3650EC5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F36E-EA87-B2BE-D683-DECB3D6F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058D-EA9A-A8C1-D49E-036AB8E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45E6-FAE9-D284-8F5F-F7C8355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25BD-DDB7-FA31-CB19-2F99D13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390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4963-DFAD-4135-3E6B-B0B02121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21EA-B267-45D9-3DC4-F75E5991C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8485-9BFE-0D3D-4EF2-03E0CA7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2A6D-143F-5D8E-3E98-8461822F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4571-1545-A9BE-FED2-C831AF3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06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6CB3-31E7-C201-C78D-62FE89BC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D4B78-FF08-8249-1665-D0A8C11C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B6EB-D837-43AA-2B82-3C09D644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3DC1-6E52-18CA-03CC-A58E4A2E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A161-EB75-97D8-B099-A31AFA0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679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038-25DB-6D03-ED0F-4C31B4D6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04CD-111D-4DC7-2DC8-7F4620AC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CE56-8F79-5059-EC48-C99FF963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E302-21F2-2D4C-5966-808E5D2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EF5E-2432-BE84-769F-7AA6B913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8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27DD-5D5B-6440-4F98-62B4A132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5598D-709A-3D66-308E-B55204CDF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2E81-8AD4-0697-6948-380CD049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B0A6-62D0-C74A-FD0D-C09948AF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5BBC-DF60-7C00-B42F-302D845F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72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B9FC-8169-2A1C-F9E1-9BDC7DB9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4AAC-39E3-B874-13EB-2FCE3BCF9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EB328-393C-C490-32A7-B84443C1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08D3-27B8-A685-E4E0-DA709355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2844-D66B-C22C-4F2B-9B215451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AE5B-AD62-C46D-3D67-7DB4914E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9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1927-4E86-0BE7-C4F9-0FE9924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2117-60B7-9724-66A3-F17885E6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BC06-20E2-0389-7EE8-D6850FE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10E7-5195-FFBE-09A0-C85DF6F5E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3EB76-5A73-F1F8-23E2-B3B573A3C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7709D-4DAA-F1B9-1F74-CA10A582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02A9E-1294-33E0-2C38-D4386F31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DE3B1-6B95-431C-555D-B60F44DD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5952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D8AB-E024-CBDA-4925-1FA8910B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B2942-5B97-1AEF-AEB7-16CF7E19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B7F99-5091-DCBD-A936-45B5BAAE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51BA-1FB0-4D66-B220-405A08D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80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71868-6AFB-9EFC-E7A7-D4FAB31B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4EC64-F34A-AF0B-C11A-D7AD0853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18AB6-43B0-DC51-4DFD-0236C941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6045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F38B-E26C-9714-4ADE-041E9084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819E-2FEC-AFB9-450D-2C5800B5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67CA0-7F41-0ADB-324B-C5341094E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8AFD-CB35-472A-E433-CFEE872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27226-18DF-63CE-7710-30428818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1600-1634-C234-30EF-98C88D52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055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658-B87F-62A2-78B9-FFEF44D7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C0305-552E-5CD4-D642-31698069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0F182-BFE9-DBA3-F05E-FBB6F1E4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D13A-C0B1-FB9E-E574-12EED756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94739-74F5-4702-AC13-696D4A2F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4CE61-DB44-6C87-0DFA-BB77F4C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0213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67373-B5C7-A604-3E76-E88095BE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0918-F9A2-AC43-5F9E-CAA448BC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BA742-EA0A-137D-A1F2-34CA7E2A4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B446-C35B-C141-8FEB-03B4E177BF62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92F-945B-F004-53FA-0A234C85D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2898-5EFB-CF6D-4D48-611FD8455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F5E8D-C836-FC4D-BA8B-DF8CB318B28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74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1F333C7E-3298-3A53-F47B-7D91A7DB9AAB}"/>
              </a:ext>
            </a:extLst>
          </p:cNvPr>
          <p:cNvSpPr/>
          <p:nvPr/>
        </p:nvSpPr>
        <p:spPr>
          <a:xfrm>
            <a:off x="4868541" y="402771"/>
            <a:ext cx="1665515" cy="511629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dirty="0">
                <a:solidFill>
                  <a:prstClr val="white"/>
                </a:solidFill>
                <a:latin typeface="Calibri" panose="020F0502020204030204"/>
              </a:rPr>
              <a:t>Wake up</a:t>
            </a:r>
            <a:endParaRPr kumimoji="0" lang="en-N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3AA57E1B-2559-C8FC-57ED-27B25A91594E}"/>
              </a:ext>
            </a:extLst>
          </p:cNvPr>
          <p:cNvSpPr/>
          <p:nvPr/>
        </p:nvSpPr>
        <p:spPr>
          <a:xfrm>
            <a:off x="4291129" y="1311206"/>
            <a:ext cx="2680694" cy="552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brush my teeth and take a shower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FAECC4DC-754B-DAEC-8DD5-29B805A47248}"/>
              </a:ext>
            </a:extLst>
          </p:cNvPr>
          <p:cNvSpPr/>
          <p:nvPr/>
        </p:nvSpPr>
        <p:spPr>
          <a:xfrm>
            <a:off x="4111135" y="2177443"/>
            <a:ext cx="3040681" cy="5696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sz="1400" dirty="0">
                <a:solidFill>
                  <a:prstClr val="white"/>
                </a:solidFill>
                <a:latin typeface="Calibri" panose="020F0502020204030204"/>
              </a:rPr>
              <a:t>Get Dressed</a:t>
            </a:r>
            <a:endParaRPr kumimoji="0" lang="en-N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3BE024F7-F36E-E9C7-DED0-CF369C5B893D}"/>
              </a:ext>
            </a:extLst>
          </p:cNvPr>
          <p:cNvSpPr/>
          <p:nvPr/>
        </p:nvSpPr>
        <p:spPr>
          <a:xfrm>
            <a:off x="4853208" y="5731523"/>
            <a:ext cx="1536456" cy="40201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dirty="0">
                <a:solidFill>
                  <a:prstClr val="white"/>
                </a:solidFill>
                <a:latin typeface="Calibri" panose="020F0502020204030204"/>
              </a:rPr>
              <a:t>Afternoon</a:t>
            </a:r>
            <a:endParaRPr kumimoji="0" lang="en-N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DFEBA-2A37-60CC-EDA2-A4C3998F1DE2}"/>
              </a:ext>
            </a:extLst>
          </p:cNvPr>
          <p:cNvCxnSpPr>
            <a:cxnSpLocks/>
          </p:cNvCxnSpPr>
          <p:nvPr/>
        </p:nvCxnSpPr>
        <p:spPr>
          <a:xfrm>
            <a:off x="5696603" y="914400"/>
            <a:ext cx="0" cy="39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9A094-9F25-8894-8EB8-F9A1F509DFF4}"/>
              </a:ext>
            </a:extLst>
          </p:cNvPr>
          <p:cNvCxnSpPr>
            <a:cxnSpLocks/>
          </p:cNvCxnSpPr>
          <p:nvPr/>
        </p:nvCxnSpPr>
        <p:spPr>
          <a:xfrm>
            <a:off x="5696603" y="1863347"/>
            <a:ext cx="0" cy="326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ED082-FBCF-727F-C118-02B651EA5F18}"/>
              </a:ext>
            </a:extLst>
          </p:cNvPr>
          <p:cNvCxnSpPr>
            <a:cxnSpLocks/>
          </p:cNvCxnSpPr>
          <p:nvPr/>
        </p:nvCxnSpPr>
        <p:spPr>
          <a:xfrm>
            <a:off x="5695660" y="2747104"/>
            <a:ext cx="0" cy="57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ata 55">
            <a:extLst>
              <a:ext uri="{FF2B5EF4-FFF2-40B4-BE49-F238E27FC236}">
                <a16:creationId xmlns:a16="http://schemas.microsoft.com/office/drawing/2014/main" id="{842FEBD8-3C1A-1AD7-4275-2AE793E9C8F8}"/>
              </a:ext>
            </a:extLst>
          </p:cNvPr>
          <p:cNvSpPr/>
          <p:nvPr/>
        </p:nvSpPr>
        <p:spPr>
          <a:xfrm>
            <a:off x="4472801" y="4585118"/>
            <a:ext cx="2297271" cy="40201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sz="1400" dirty="0">
                <a:solidFill>
                  <a:prstClr val="white"/>
                </a:solidFill>
                <a:latin typeface="Calibri" panose="020F0502020204030204"/>
              </a:rPr>
              <a:t>Attend Morning classes</a:t>
            </a:r>
            <a:endParaRPr kumimoji="0" lang="en-NG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EB7E89-D1A3-9500-A3BC-B05C7F146C7E}"/>
              </a:ext>
            </a:extLst>
          </p:cNvPr>
          <p:cNvCxnSpPr>
            <a:cxnSpLocks/>
          </p:cNvCxnSpPr>
          <p:nvPr/>
        </p:nvCxnSpPr>
        <p:spPr>
          <a:xfrm flipH="1">
            <a:off x="5621437" y="3831771"/>
            <a:ext cx="3002" cy="775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5BFA48-3EC0-5DC2-8BE9-4D70FCF8F4C8}"/>
              </a:ext>
            </a:extLst>
          </p:cNvPr>
          <p:cNvCxnSpPr>
            <a:cxnSpLocks/>
          </p:cNvCxnSpPr>
          <p:nvPr/>
        </p:nvCxnSpPr>
        <p:spPr>
          <a:xfrm>
            <a:off x="5621436" y="4938602"/>
            <a:ext cx="0" cy="792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a 2">
            <a:extLst>
              <a:ext uri="{FF2B5EF4-FFF2-40B4-BE49-F238E27FC236}">
                <a16:creationId xmlns:a16="http://schemas.microsoft.com/office/drawing/2014/main" id="{FE4BF772-7B90-D194-206E-70047263E8ED}"/>
              </a:ext>
            </a:extLst>
          </p:cNvPr>
          <p:cNvSpPr/>
          <p:nvPr/>
        </p:nvSpPr>
        <p:spPr>
          <a:xfrm>
            <a:off x="4111135" y="3342215"/>
            <a:ext cx="3040681" cy="56966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G" sz="1400" dirty="0">
                <a:solidFill>
                  <a:prstClr val="white"/>
                </a:solidFill>
                <a:latin typeface="Calibri" panose="020F0502020204030204"/>
              </a:rPr>
              <a:t>E</a:t>
            </a:r>
            <a:r>
              <a:rPr kumimoji="0" lang="en-N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Breakfast</a:t>
            </a:r>
          </a:p>
        </p:txBody>
      </p:sp>
    </p:spTree>
    <p:extLst>
      <p:ext uri="{BB962C8B-B14F-4D97-AF65-F5344CB8AC3E}">
        <p14:creationId xmlns:p14="http://schemas.microsoft.com/office/powerpoint/2010/main" val="234844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DEMI ?</dc:creator>
  <cp:lastModifiedBy>DEMI ?</cp:lastModifiedBy>
  <cp:revision>2</cp:revision>
  <dcterms:created xsi:type="dcterms:W3CDTF">2023-04-14T18:14:05Z</dcterms:created>
  <dcterms:modified xsi:type="dcterms:W3CDTF">2023-04-14T18:18:56Z</dcterms:modified>
</cp:coreProperties>
</file>