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/>
    <p:restoredTop sz="94650"/>
  </p:normalViewPr>
  <p:slideViewPr>
    <p:cSldViewPr snapToGrid="0">
      <p:cViewPr varScale="1">
        <p:scale>
          <a:sx n="46" d="100"/>
          <a:sy n="46" d="100"/>
        </p:scale>
        <p:origin x="17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4B19-5AD6-A929-8B49-C16140D9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78BB-3E06-2117-BC91-1503B04F2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9065-C8E3-BE36-7CD8-31AECDA6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9D81-9410-A96E-345E-A1C2E4D3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EC17-E046-D059-90D3-6BD4A9C0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54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A2A-B190-F9C0-8F4F-FAA6010C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3B95-DE32-216E-85C1-BCD0E4A9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6D5C-65A2-BF20-4995-2941ECEC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7DAF-B36A-08A7-22D4-B77C7311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16B7-F93D-8DA7-43C3-3A32B09D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34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26AD2-902C-7669-FF2C-D6B6D4AF9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74E61-142B-CDB7-02F7-AB2A2521B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55CC-FE5E-ADF8-CD49-2E1F19B3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2525-C803-DA49-30E9-56FA893A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3B66-AD02-CA07-CB47-3EBDCFC6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2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89C-A3F3-4418-45D3-39601503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6195-51C3-0305-637E-9C42D93A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F76A-3FC8-D577-4282-00FFDC9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79C9-D07C-7F67-6FCF-493D8231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EF74-BD27-BA5F-43DF-25A0AABE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87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BD2-8871-5D01-84AA-C93CB51A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DAE3-BB93-033F-47DC-EEFF89E4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656F-AE73-6303-E8A2-7D9E47CE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E9FF-66B4-DF5E-BCD5-DACEBB4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8F5D-29EC-4BC0-8300-B4CC301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608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7538-6918-6EB4-C8F9-C6A4332F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111C-8D55-8C2D-04FD-F9463BAE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C21F-8C29-EB83-55AC-D30B4DF1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01D-26BE-10CA-C067-5C7AD1DE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2F3A-CA19-8853-CD2F-0839C15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A7AE-D068-9AEC-2225-FD456A94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11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77A3-BAC2-AFBE-C4E3-5EDD90C9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2D17F-BC2B-6995-A431-5CAE57D1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7FD75-F83D-869A-9662-5CFFB398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49C4F-1CF3-F5AF-22C2-46466D45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CBCE6-57AF-37BB-4CE4-E86231B6F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95060-E0CD-88A1-4889-158C91E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B1C92-42AB-0AC4-3A83-2B541A1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565A6-F0B7-2219-88DC-9D551291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69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F0E5-082B-3FD1-7F45-2600C814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5695-9B60-02B4-34FC-303AB0EA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930DA-4B23-142A-8653-E520674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DD39-129B-8057-E258-D0FF357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2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CEAE6-A22D-7C77-69E7-50B4926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86B2-E9FD-252A-BB82-198C8ADC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312E-D469-3477-6583-B886D00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55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8C0E-B70C-9B34-0E74-F3E700B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7E3A-73F4-972B-81C1-ACA1E240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4B3A-1031-788D-F02E-58724A66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2573-48FC-0430-1A4D-9583D1E1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2469-751B-D592-3A00-F4BC1090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3A774-EF85-9CD4-6302-5A8D39F8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755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18A8-AC76-C3A1-139E-EDC61449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7EA4C-D737-BB3A-9598-3E76AB443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7300F-4644-44BC-3ED4-124C1D38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6030-4911-9A07-83D7-E5E8091E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A78C-7940-FE25-F772-E7F97C5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5A9E-8930-545F-934F-0070D8B4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532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7F5FC-6D2E-E1B9-C89D-6666AD1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0E79-513B-A3B4-744E-F725300B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32D-62B3-8B4B-32B9-FD400906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BC56-93E8-8248-B8C5-C1A93435C487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D5D5-AB9C-1BEB-AEF4-CE2E4967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C4F7-9CDF-1F48-59A7-7C99C1F1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1F1D-3954-4147-A8A8-E1B3EDC7609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6432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1F333C7E-3298-3A53-F47B-7D91A7DB9AAB}"/>
              </a:ext>
            </a:extLst>
          </p:cNvPr>
          <p:cNvSpPr/>
          <p:nvPr/>
        </p:nvSpPr>
        <p:spPr>
          <a:xfrm>
            <a:off x="4868541" y="402771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3AA57E1B-2559-C8FC-57ED-27B25A91594E}"/>
              </a:ext>
            </a:extLst>
          </p:cNvPr>
          <p:cNvSpPr/>
          <p:nvPr/>
        </p:nvSpPr>
        <p:spPr>
          <a:xfrm>
            <a:off x="4291129" y="1311206"/>
            <a:ext cx="2680694" cy="552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sz="1400" dirty="0">
                <a:solidFill>
                  <a:prstClr val="white"/>
                </a:solidFill>
                <a:latin typeface="Calibri" panose="020F0502020204030204"/>
              </a:rPr>
              <a:t>Input Name1</a:t>
            </a:r>
            <a:endParaRPr kumimoji="0" lang="en-N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FAECC4DC-754B-DAEC-8DD5-29B805A47248}"/>
              </a:ext>
            </a:extLst>
          </p:cNvPr>
          <p:cNvSpPr/>
          <p:nvPr/>
        </p:nvSpPr>
        <p:spPr>
          <a:xfrm>
            <a:off x="4111135" y="2177443"/>
            <a:ext cx="3040681" cy="5696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 Age 1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3BE024F7-F36E-E9C7-DED0-CF369C5B893D}"/>
              </a:ext>
            </a:extLst>
          </p:cNvPr>
          <p:cNvSpPr/>
          <p:nvPr/>
        </p:nvSpPr>
        <p:spPr>
          <a:xfrm>
            <a:off x="4868541" y="6429314"/>
            <a:ext cx="1536456" cy="40201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DFEBA-2A37-60CC-EDA2-A4C3998F1DE2}"/>
              </a:ext>
            </a:extLst>
          </p:cNvPr>
          <p:cNvCxnSpPr>
            <a:cxnSpLocks/>
          </p:cNvCxnSpPr>
          <p:nvPr/>
        </p:nvCxnSpPr>
        <p:spPr>
          <a:xfrm>
            <a:off x="5696603" y="914400"/>
            <a:ext cx="0" cy="396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9A094-9F25-8894-8EB8-F9A1F509DFF4}"/>
              </a:ext>
            </a:extLst>
          </p:cNvPr>
          <p:cNvCxnSpPr>
            <a:cxnSpLocks/>
          </p:cNvCxnSpPr>
          <p:nvPr/>
        </p:nvCxnSpPr>
        <p:spPr>
          <a:xfrm>
            <a:off x="5696603" y="1863347"/>
            <a:ext cx="0" cy="32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ED082-FBCF-727F-C118-02B651EA5F18}"/>
              </a:ext>
            </a:extLst>
          </p:cNvPr>
          <p:cNvCxnSpPr>
            <a:cxnSpLocks/>
          </p:cNvCxnSpPr>
          <p:nvPr/>
        </p:nvCxnSpPr>
        <p:spPr>
          <a:xfrm>
            <a:off x="5695660" y="2747104"/>
            <a:ext cx="0" cy="328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a 55">
            <a:extLst>
              <a:ext uri="{FF2B5EF4-FFF2-40B4-BE49-F238E27FC236}">
                <a16:creationId xmlns:a16="http://schemas.microsoft.com/office/drawing/2014/main" id="{842FEBD8-3C1A-1AD7-4275-2AE793E9C8F8}"/>
              </a:ext>
            </a:extLst>
          </p:cNvPr>
          <p:cNvSpPr/>
          <p:nvPr/>
        </p:nvSpPr>
        <p:spPr>
          <a:xfrm>
            <a:off x="4341258" y="3935532"/>
            <a:ext cx="2297271" cy="4020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Nam</a:t>
            </a:r>
            <a:r>
              <a:rPr lang="en-NG" sz="1400" dirty="0">
                <a:solidFill>
                  <a:prstClr val="white"/>
                </a:solidFill>
                <a:latin typeface="Calibri" panose="020F0502020204030204"/>
              </a:rPr>
              <a:t>e 2</a:t>
            </a:r>
            <a:endParaRPr kumimoji="0" lang="en-N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EB7E89-D1A3-9500-A3BC-B05C7F146C7E}"/>
              </a:ext>
            </a:extLst>
          </p:cNvPr>
          <p:cNvCxnSpPr>
            <a:cxnSpLocks/>
          </p:cNvCxnSpPr>
          <p:nvPr/>
        </p:nvCxnSpPr>
        <p:spPr>
          <a:xfrm>
            <a:off x="5621436" y="3607400"/>
            <a:ext cx="0" cy="41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5BFA48-3EC0-5DC2-8BE9-4D70FCF8F4C8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621434" y="5044137"/>
            <a:ext cx="1" cy="33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a 2">
            <a:extLst>
              <a:ext uri="{FF2B5EF4-FFF2-40B4-BE49-F238E27FC236}">
                <a16:creationId xmlns:a16="http://schemas.microsoft.com/office/drawing/2014/main" id="{FE4BF772-7B90-D194-206E-70047263E8ED}"/>
              </a:ext>
            </a:extLst>
          </p:cNvPr>
          <p:cNvSpPr/>
          <p:nvPr/>
        </p:nvSpPr>
        <p:spPr>
          <a:xfrm>
            <a:off x="4111135" y="3037739"/>
            <a:ext cx="3040681" cy="5696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Name 2</a:t>
            </a:r>
          </a:p>
        </p:txBody>
      </p:sp>
      <p:sp>
        <p:nvSpPr>
          <p:cNvPr id="2" name="Data 1">
            <a:extLst>
              <a:ext uri="{FF2B5EF4-FFF2-40B4-BE49-F238E27FC236}">
                <a16:creationId xmlns:a16="http://schemas.microsoft.com/office/drawing/2014/main" id="{F1B7BFAD-7297-FD64-A7A3-4BF801B1EE03}"/>
              </a:ext>
            </a:extLst>
          </p:cNvPr>
          <p:cNvSpPr/>
          <p:nvPr/>
        </p:nvSpPr>
        <p:spPr>
          <a:xfrm>
            <a:off x="4472799" y="4642125"/>
            <a:ext cx="2297271" cy="4020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Age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EB082-4754-B0F3-4605-216E70FF18D4}"/>
              </a:ext>
            </a:extLst>
          </p:cNvPr>
          <p:cNvCxnSpPr>
            <a:cxnSpLocks/>
          </p:cNvCxnSpPr>
          <p:nvPr/>
        </p:nvCxnSpPr>
        <p:spPr>
          <a:xfrm>
            <a:off x="5621435" y="4427092"/>
            <a:ext cx="0" cy="228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EA048-17DA-2820-4801-F96BAF42DD6B}"/>
              </a:ext>
            </a:extLst>
          </p:cNvPr>
          <p:cNvSpPr/>
          <p:nvPr/>
        </p:nvSpPr>
        <p:spPr>
          <a:xfrm>
            <a:off x="4623121" y="5374434"/>
            <a:ext cx="2145077" cy="36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Name 1 + Age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96268A-694E-20D4-FF33-FF51757F3542}"/>
              </a:ext>
            </a:extLst>
          </p:cNvPr>
          <p:cNvSpPr/>
          <p:nvPr/>
        </p:nvSpPr>
        <p:spPr>
          <a:xfrm>
            <a:off x="4623121" y="6011743"/>
            <a:ext cx="2145077" cy="36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Name 2 + Age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7E60E-060A-4C29-3ACF-9A5728258E09}"/>
              </a:ext>
            </a:extLst>
          </p:cNvPr>
          <p:cNvCxnSpPr>
            <a:cxnSpLocks/>
          </p:cNvCxnSpPr>
          <p:nvPr/>
        </p:nvCxnSpPr>
        <p:spPr>
          <a:xfrm flipH="1">
            <a:off x="5621434" y="5681446"/>
            <a:ext cx="1" cy="33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 ?</dc:creator>
  <cp:lastModifiedBy>DEMI ?</cp:lastModifiedBy>
  <cp:revision>1</cp:revision>
  <dcterms:created xsi:type="dcterms:W3CDTF">2023-04-14T18:21:17Z</dcterms:created>
  <dcterms:modified xsi:type="dcterms:W3CDTF">2023-04-14T18:29:36Z</dcterms:modified>
</cp:coreProperties>
</file>