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881BD-1827-1FE3-6DF0-2A2C0C2F3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A2405-C58F-D402-CC73-D0EE10AE1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F1EBA-5920-00A2-13B2-7B177C25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B28C-FD88-5044-96F5-DA06F3D95774}" type="datetimeFigureOut">
              <a:rPr lang="en-NG" smtClean="0"/>
              <a:t>14/04/2023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EF7C6-9689-790F-0746-9B71DE66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00E75-ABB7-6341-3A46-BBAF905D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5887-4C73-B747-BFAE-BF6C65CC4F4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0710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44E5-0B42-B497-0771-707844DA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B3B76-5B6A-FA03-5460-6E3228AAB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15DF8-388B-DC17-2CE0-1C7CAF20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B28C-FD88-5044-96F5-DA06F3D95774}" type="datetimeFigureOut">
              <a:rPr lang="en-NG" smtClean="0"/>
              <a:t>14/04/2023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4052A-87B6-28C2-5094-7C094FC5E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AEA6C-9527-CF73-6DC6-88ABB36B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5887-4C73-B747-BFAE-BF6C65CC4F4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6563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65D56C-BAC7-6E96-D2EF-5EA3C9114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41347-A8AF-28E0-302C-DDB25AFC5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8084B-64E8-FBCD-7086-91CAEABA6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B28C-FD88-5044-96F5-DA06F3D95774}" type="datetimeFigureOut">
              <a:rPr lang="en-NG" smtClean="0"/>
              <a:t>14/04/2023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D0ABD-1779-9D99-528D-C5B4E6F5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E4E47-41DE-D847-17F8-2FE3B04F0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5887-4C73-B747-BFAE-BF6C65CC4F4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6977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E3B07-7EEC-CE95-5D47-6451944B9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B30E7-1C29-14BA-AE5A-622AF1189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7E0D6-16F0-1E83-360F-9919BA085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B28C-FD88-5044-96F5-DA06F3D95774}" type="datetimeFigureOut">
              <a:rPr lang="en-NG" smtClean="0"/>
              <a:t>14/04/2023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27032-9752-2430-EBA3-7E203941F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B221C-55C6-71E1-59B6-509E0473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5887-4C73-B747-BFAE-BF6C65CC4F4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9935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9893B-BBDB-636F-1D08-A67353F38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7F079-C0E9-AB4D-4F15-C2DE0EBD6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AB59A-1E6E-6B6D-B299-16C996E8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B28C-FD88-5044-96F5-DA06F3D95774}" type="datetimeFigureOut">
              <a:rPr lang="en-NG" smtClean="0"/>
              <a:t>14/04/2023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331BD-F2E3-F179-166C-335233DA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A2086-D482-36AC-F15D-5D774BEE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5887-4C73-B747-BFAE-BF6C65CC4F4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0524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2D05-DFD8-E4B6-5E17-8F17F34E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1C8E6-D2C3-551A-E73F-886D10A9C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CADA8-A070-543E-93F1-A9105F302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40BB5-55BE-89F9-4412-2C80C2E4E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B28C-FD88-5044-96F5-DA06F3D95774}" type="datetimeFigureOut">
              <a:rPr lang="en-NG" smtClean="0"/>
              <a:t>14/04/2023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87E74-4939-D790-19E6-5A706525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BD609-79D4-EB6E-A556-A07526D2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5887-4C73-B747-BFAE-BF6C65CC4F4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9263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F97A-1E08-A57B-03C2-A69AD0A7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5272D-C44D-D6AE-6886-741C825B9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7BAB5-FE1A-1C13-AE39-35A09C25E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95E437-26CA-7865-5D03-A51E0F23B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56208-9D00-2719-71FA-6A8EB1647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32127-504B-6342-4110-78B9F1D9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B28C-FD88-5044-96F5-DA06F3D95774}" type="datetimeFigureOut">
              <a:rPr lang="en-NG" smtClean="0"/>
              <a:t>14/04/2023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8E7BE9-6454-3424-F63A-0401E408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11AB25-B9D8-D855-EB64-16EE8C101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5887-4C73-B747-BFAE-BF6C65CC4F4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1906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E9398-DEEC-D9BF-17B1-50E09D4E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EB3986-DD41-DC68-E607-B1E746B2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B28C-FD88-5044-96F5-DA06F3D95774}" type="datetimeFigureOut">
              <a:rPr lang="en-NG" smtClean="0"/>
              <a:t>14/04/2023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585DB-729D-8845-A547-5B4CB3C2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52A47-943A-8875-0B1D-0513A65C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5887-4C73-B747-BFAE-BF6C65CC4F4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9962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48596-FBF7-D654-1CC4-A0016946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B28C-FD88-5044-96F5-DA06F3D95774}" type="datetimeFigureOut">
              <a:rPr lang="en-NG" smtClean="0"/>
              <a:t>14/04/2023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06FC9-A63A-3A5C-E7E8-956B7427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99037-6FD1-20DD-5F37-054955F3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5887-4C73-B747-BFAE-BF6C65CC4F4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4044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256A-D897-9F2E-6783-134A409D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263B-E5B2-4D3C-02DD-66E90B82E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0189B-EBF9-4A74-26F4-0B8E39BDC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F9758-0930-0415-6996-C8D5FA0D4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B28C-FD88-5044-96F5-DA06F3D95774}" type="datetimeFigureOut">
              <a:rPr lang="en-NG" smtClean="0"/>
              <a:t>14/04/2023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BC373-EE6A-0F99-B1AC-3EC5877DE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95C67-69E6-2347-8822-5F496E6C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5887-4C73-B747-BFAE-BF6C65CC4F4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0651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DCDE-590D-65B1-CF27-F3A08EDAA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FEB040-85B2-BA86-B47B-2DC833BFC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DFD22-344B-A82B-9549-B905DDF6D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46763-9060-27ED-84FC-F5BB415C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B28C-FD88-5044-96F5-DA06F3D95774}" type="datetimeFigureOut">
              <a:rPr lang="en-NG" smtClean="0"/>
              <a:t>14/04/2023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416EE-B314-18F9-13A3-22B55C91B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DBC17-A9A0-CCE1-54A2-F1AD71F7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5887-4C73-B747-BFAE-BF6C65CC4F4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1310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FB7BA6-76CE-1E4A-EC62-BA98FDFCE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84584-D89A-7DCD-87B9-7199743CC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103B2-1F95-2B06-EA8C-D495131D6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AB28C-FD88-5044-96F5-DA06F3D95774}" type="datetimeFigureOut">
              <a:rPr lang="en-NG" smtClean="0"/>
              <a:t>14/04/2023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BCFC-F8C9-04B7-1E4C-B4910DF6D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D2B0F-CF7D-E21F-CFCF-28886BEE3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55887-4C73-B747-BFAE-BF6C65CC4F4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7151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rminator 3">
            <a:extLst>
              <a:ext uri="{FF2B5EF4-FFF2-40B4-BE49-F238E27FC236}">
                <a16:creationId xmlns:a16="http://schemas.microsoft.com/office/drawing/2014/main" id="{DC62AE0D-84B4-A60E-7DFA-798C4DB4F17E}"/>
              </a:ext>
            </a:extLst>
          </p:cNvPr>
          <p:cNvSpPr/>
          <p:nvPr/>
        </p:nvSpPr>
        <p:spPr>
          <a:xfrm>
            <a:off x="2449285" y="478970"/>
            <a:ext cx="1665515" cy="511629"/>
          </a:xfrm>
          <a:prstGeom prst="flowChartTermina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start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35E00A93-72AE-6A40-0983-10404ADF0D7D}"/>
              </a:ext>
            </a:extLst>
          </p:cNvPr>
          <p:cNvSpPr/>
          <p:nvPr/>
        </p:nvSpPr>
        <p:spPr>
          <a:xfrm>
            <a:off x="3171258" y="990598"/>
            <a:ext cx="202972" cy="74022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sp>
        <p:nvSpPr>
          <p:cNvPr id="6" name="Data 5">
            <a:extLst>
              <a:ext uri="{FF2B5EF4-FFF2-40B4-BE49-F238E27FC236}">
                <a16:creationId xmlns:a16="http://schemas.microsoft.com/office/drawing/2014/main" id="{CAE81D4C-52C6-2FC7-FE2A-8A7815FFE196}"/>
              </a:ext>
            </a:extLst>
          </p:cNvPr>
          <p:cNvSpPr/>
          <p:nvPr/>
        </p:nvSpPr>
        <p:spPr>
          <a:xfrm>
            <a:off x="2056968" y="1741708"/>
            <a:ext cx="2580345" cy="74023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input a, b, c,d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EBFFF5-0961-19D3-6EB1-7C5753D643EB}"/>
              </a:ext>
            </a:extLst>
          </p:cNvPr>
          <p:cNvSpPr/>
          <p:nvPr/>
        </p:nvSpPr>
        <p:spPr>
          <a:xfrm>
            <a:off x="2127815" y="3156852"/>
            <a:ext cx="2289857" cy="696685"/>
          </a:xfrm>
          <a:prstGeom prst="rect">
            <a:avLst/>
          </a:prstGeom>
          <a:solidFill>
            <a:srgbClr val="FF62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Compute a, b, c,d and calculate 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CCCFE35B-9B38-A82F-9465-6EF8F2ED66A9}"/>
              </a:ext>
            </a:extLst>
          </p:cNvPr>
          <p:cNvSpPr/>
          <p:nvPr/>
        </p:nvSpPr>
        <p:spPr>
          <a:xfrm>
            <a:off x="3171258" y="2492819"/>
            <a:ext cx="202972" cy="65315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88C01C22-A8B9-46E2-D689-C3BC25D82AC3}"/>
              </a:ext>
            </a:extLst>
          </p:cNvPr>
          <p:cNvSpPr/>
          <p:nvPr/>
        </p:nvSpPr>
        <p:spPr>
          <a:xfrm>
            <a:off x="3171258" y="3853541"/>
            <a:ext cx="202972" cy="69668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sp>
        <p:nvSpPr>
          <p:cNvPr id="10" name="Data 9">
            <a:extLst>
              <a:ext uri="{FF2B5EF4-FFF2-40B4-BE49-F238E27FC236}">
                <a16:creationId xmlns:a16="http://schemas.microsoft.com/office/drawing/2014/main" id="{2D84189F-D745-937D-0D74-7F8A6E017B46}"/>
              </a:ext>
            </a:extLst>
          </p:cNvPr>
          <p:cNvSpPr/>
          <p:nvPr/>
        </p:nvSpPr>
        <p:spPr>
          <a:xfrm>
            <a:off x="2023607" y="4539344"/>
            <a:ext cx="2493965" cy="55878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print Roots </a:t>
            </a:r>
          </a:p>
        </p:txBody>
      </p:sp>
      <p:sp>
        <p:nvSpPr>
          <p:cNvPr id="11" name="Terminator 10">
            <a:extLst>
              <a:ext uri="{FF2B5EF4-FFF2-40B4-BE49-F238E27FC236}">
                <a16:creationId xmlns:a16="http://schemas.microsoft.com/office/drawing/2014/main" id="{FCA8B6A7-0B46-956D-8AB8-0CEE1919EC0E}"/>
              </a:ext>
            </a:extLst>
          </p:cNvPr>
          <p:cNvSpPr/>
          <p:nvPr/>
        </p:nvSpPr>
        <p:spPr>
          <a:xfrm>
            <a:off x="2437831" y="5742215"/>
            <a:ext cx="1665515" cy="511629"/>
          </a:xfrm>
          <a:prstGeom prst="flowChartTermina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stop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45E91D15-1F57-DECF-7831-BD3CF51CA40A}"/>
              </a:ext>
            </a:extLst>
          </p:cNvPr>
          <p:cNvSpPr/>
          <p:nvPr/>
        </p:nvSpPr>
        <p:spPr>
          <a:xfrm>
            <a:off x="3171258" y="5065465"/>
            <a:ext cx="202972" cy="69668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sp>
        <p:nvSpPr>
          <p:cNvPr id="13" name="Terminator 12">
            <a:extLst>
              <a:ext uri="{FF2B5EF4-FFF2-40B4-BE49-F238E27FC236}">
                <a16:creationId xmlns:a16="http://schemas.microsoft.com/office/drawing/2014/main" id="{D157A87D-1814-80EB-1FC4-94A2B4A1278C}"/>
              </a:ext>
            </a:extLst>
          </p:cNvPr>
          <p:cNvSpPr/>
          <p:nvPr/>
        </p:nvSpPr>
        <p:spPr>
          <a:xfrm>
            <a:off x="7630885" y="478970"/>
            <a:ext cx="1665515" cy="511629"/>
          </a:xfrm>
          <a:prstGeom prst="flowChartTermina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start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146E6A7F-D582-22BE-83DF-9B32B24BDAB4}"/>
              </a:ext>
            </a:extLst>
          </p:cNvPr>
          <p:cNvSpPr/>
          <p:nvPr/>
        </p:nvSpPr>
        <p:spPr>
          <a:xfrm>
            <a:off x="8352858" y="990598"/>
            <a:ext cx="202972" cy="74022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sp>
        <p:nvSpPr>
          <p:cNvPr id="15" name="Data 14">
            <a:extLst>
              <a:ext uri="{FF2B5EF4-FFF2-40B4-BE49-F238E27FC236}">
                <a16:creationId xmlns:a16="http://schemas.microsoft.com/office/drawing/2014/main" id="{2A1A9B87-0077-1E05-C53B-4CFC8A71276C}"/>
              </a:ext>
            </a:extLst>
          </p:cNvPr>
          <p:cNvSpPr/>
          <p:nvPr/>
        </p:nvSpPr>
        <p:spPr>
          <a:xfrm>
            <a:off x="7238568" y="1741708"/>
            <a:ext cx="2580345" cy="74023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input a b, c,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40898B-E4CF-EFF3-BB37-0E6B305EB92C}"/>
              </a:ext>
            </a:extLst>
          </p:cNvPr>
          <p:cNvSpPr/>
          <p:nvPr/>
        </p:nvSpPr>
        <p:spPr>
          <a:xfrm>
            <a:off x="7309415" y="3156852"/>
            <a:ext cx="2289857" cy="696685"/>
          </a:xfrm>
          <a:prstGeom prst="rect">
            <a:avLst/>
          </a:prstGeom>
          <a:solidFill>
            <a:srgbClr val="FF62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Compute a, b</a:t>
            </a:r>
            <a:r>
              <a:rPr lang="en-NG"/>
              <a:t>, c and calculate</a:t>
            </a:r>
            <a:endParaRPr lang="en-NG" dirty="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839B8FCD-06E2-D6A8-161A-156C2493DCB2}"/>
              </a:ext>
            </a:extLst>
          </p:cNvPr>
          <p:cNvSpPr/>
          <p:nvPr/>
        </p:nvSpPr>
        <p:spPr>
          <a:xfrm>
            <a:off x="8352858" y="2492819"/>
            <a:ext cx="202972" cy="65315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C09B36AB-7366-F01B-3F6C-669486A6A068}"/>
              </a:ext>
            </a:extLst>
          </p:cNvPr>
          <p:cNvSpPr/>
          <p:nvPr/>
        </p:nvSpPr>
        <p:spPr>
          <a:xfrm>
            <a:off x="8352858" y="3853541"/>
            <a:ext cx="202972" cy="69668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sp>
        <p:nvSpPr>
          <p:cNvPr id="19" name="Data 18">
            <a:extLst>
              <a:ext uri="{FF2B5EF4-FFF2-40B4-BE49-F238E27FC236}">
                <a16:creationId xmlns:a16="http://schemas.microsoft.com/office/drawing/2014/main" id="{C945B564-11B3-B156-4CE4-481351D2425F}"/>
              </a:ext>
            </a:extLst>
          </p:cNvPr>
          <p:cNvSpPr/>
          <p:nvPr/>
        </p:nvSpPr>
        <p:spPr>
          <a:xfrm>
            <a:off x="7205207" y="4539344"/>
            <a:ext cx="2493965" cy="55878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print Roots </a:t>
            </a:r>
          </a:p>
        </p:txBody>
      </p:sp>
      <p:sp>
        <p:nvSpPr>
          <p:cNvPr id="20" name="Terminator 19">
            <a:extLst>
              <a:ext uri="{FF2B5EF4-FFF2-40B4-BE49-F238E27FC236}">
                <a16:creationId xmlns:a16="http://schemas.microsoft.com/office/drawing/2014/main" id="{D96E3EDA-F416-0F40-3E07-C375770BA972}"/>
              </a:ext>
            </a:extLst>
          </p:cNvPr>
          <p:cNvSpPr/>
          <p:nvPr/>
        </p:nvSpPr>
        <p:spPr>
          <a:xfrm>
            <a:off x="7619431" y="5742215"/>
            <a:ext cx="1665515" cy="511629"/>
          </a:xfrm>
          <a:prstGeom prst="flowChartTermina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stop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38AB97E4-57EE-BC49-EB1F-E5B948C966C0}"/>
              </a:ext>
            </a:extLst>
          </p:cNvPr>
          <p:cNvSpPr/>
          <p:nvPr/>
        </p:nvSpPr>
        <p:spPr>
          <a:xfrm>
            <a:off x="8352858" y="5065465"/>
            <a:ext cx="202972" cy="69668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57834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40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DEMI ?</dc:creator>
  <cp:lastModifiedBy>DEMI ?</cp:lastModifiedBy>
  <cp:revision>1</cp:revision>
  <dcterms:created xsi:type="dcterms:W3CDTF">2023-04-14T18:30:56Z</dcterms:created>
  <dcterms:modified xsi:type="dcterms:W3CDTF">2023-04-14T18:35:47Z</dcterms:modified>
</cp:coreProperties>
</file>