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DC"/>
    <a:srgbClr val="FFB6E9"/>
    <a:srgbClr val="EC2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650"/>
  </p:normalViewPr>
  <p:slideViewPr>
    <p:cSldViewPr snapToGrid="0">
      <p:cViewPr varScale="1"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409-3388-BB60-E4E5-0CF11FD62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EF61-181B-E376-3F9C-5CFFC478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A709-33F0-0B20-462A-0D4B514F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5FD2-59FB-9E60-7ED8-3F21C406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EE3D-5CBE-8362-9875-F70C40A0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731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B068-687B-EB22-EDB1-6FA793FD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25EF4-D8AB-4F24-A577-E4C57604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72E8-D710-A8CF-28F1-E26A34AD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74A0-C076-6BDD-D15A-8DE48D91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6FC7-183D-82D1-0223-7A6EDEBF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8790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58176-7713-F5EA-BA4D-D4988DC4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06E14-F1E8-FB93-0CCC-FCF82640C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4546-201B-983D-2F39-D45E890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1EA4-7EF8-E11C-5388-6EAFA45A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94F6-4AC6-A7DF-474C-DE561A72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614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4CF-272D-ECEF-01D7-DA52C639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1677-EAB0-E4C7-18B3-5C8BAEEE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B411-F148-562F-1C25-5E2DE921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B04-829B-9ACA-F087-3DD4D42B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F2B6-0B24-6172-213D-1476809B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10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19EA-4FD8-FC50-C5F3-9EF26FDA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CAA5-9E32-F3F0-4455-F2035A9D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5898-F643-8B68-7EAE-48526FAD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04F1-69A5-C9F1-72F7-1D336E4D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8121-18F3-3797-1C06-DE712EE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44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5388-9B25-EE42-2D39-A3CA6050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E6F3-AF43-0956-178D-D2071C0D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EE773-8F65-9EAA-B406-38DA7D2A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E6C5-A72D-A8DC-0E53-9BC3A215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A2EE2-3F30-D599-E6CF-5D634A71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DD09-2039-95A5-AFBD-C6BD3672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386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D73D-0BB4-FAB9-CD0E-B5C22600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71EA-E55C-4384-6640-BCA74BED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2716E-669E-7FEF-A908-8558DB4A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70B09-32DA-324F-D332-10A82B07F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CA6A6-E64F-415B-32AF-B82AA288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ED2B8-C8AE-96C0-3D04-2B0410F4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9506-7315-ED39-69B0-009CD596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9F09A-B050-2BFA-7DD6-D5DE2AFD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45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76B-075A-0697-75CD-86C13257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0C703-38C7-4C7F-2FE5-B19040CA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851C7-E59B-154F-F51B-3F8CA8EC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88176-A726-6FE6-334C-6C8D1BC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60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E1FC3-FA5B-2A0D-8849-1C3F646C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67344-F4B6-70D1-2DBD-0D4BBDF9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0E123-23CF-B50E-82B4-71EFA837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628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C882-D237-4D22-675B-9DB59F89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F920-CF1D-8A65-DA04-30F6E111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ED312-05F5-49D9-3D27-DBE644962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5C29-08B5-1DDC-FF4E-39A4B42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DAA5-1981-5B06-AC8E-668A021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79C5-87DA-E8CA-4F00-4C40AA4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79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F8F0-ED2A-4735-7769-0EED56FD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F706A-1F48-90EB-D3FD-C8D66E393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D58A-C436-7D24-7FCD-73C3FD7F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2B37-4016-7DC3-E6C4-BA48530E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42DC-5E46-58F9-83AD-44757F02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D27B9-8A50-007A-669D-A8B08BB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64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D647C-F536-F4EE-6CBC-FBC53721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D193-1CD0-ACC9-2E80-25907373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A7D6-DC29-981C-FBAE-2A92AE767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DCCD-EBB7-7C4C-A464-AC74CA4F5756}" type="datetimeFigureOut">
              <a:rPr lang="en-NG" smtClean="0"/>
              <a:t>30/03/2023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4A5D-52A0-FD1F-DA7B-D2DF3B75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1BB1-86C7-FAAA-AF5D-9BF9D29E3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5CCB-B383-8847-8F6C-96DBF09E37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543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1F333C7E-3298-3A53-F47B-7D91A7DB9AAB}"/>
              </a:ext>
            </a:extLst>
          </p:cNvPr>
          <p:cNvSpPr/>
          <p:nvPr/>
        </p:nvSpPr>
        <p:spPr>
          <a:xfrm>
            <a:off x="1621970" y="413656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4442487-D39B-9D4E-08CB-5DD0F5BA87F5}"/>
              </a:ext>
            </a:extLst>
          </p:cNvPr>
          <p:cNvSpPr/>
          <p:nvPr/>
        </p:nvSpPr>
        <p:spPr>
          <a:xfrm>
            <a:off x="2343943" y="925284"/>
            <a:ext cx="202972" cy="740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3AA57E1B-2559-C8FC-57ED-27B25A91594E}"/>
              </a:ext>
            </a:extLst>
          </p:cNvPr>
          <p:cNvSpPr/>
          <p:nvPr/>
        </p:nvSpPr>
        <p:spPr>
          <a:xfrm>
            <a:off x="1229654" y="1676394"/>
            <a:ext cx="2289858" cy="740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 P, R,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B359F-3ED2-AA94-5F2A-ECC2742325C5}"/>
              </a:ext>
            </a:extLst>
          </p:cNvPr>
          <p:cNvSpPr/>
          <p:nvPr/>
        </p:nvSpPr>
        <p:spPr>
          <a:xfrm>
            <a:off x="1300500" y="3091538"/>
            <a:ext cx="2289857" cy="696685"/>
          </a:xfrm>
          <a:prstGeom prst="rect">
            <a:avLst/>
          </a:prstGeom>
          <a:solidFill>
            <a:srgbClr val="FF6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SI = P*R*T/100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69E0A1C-8295-20A9-153F-438BD763E26A}"/>
              </a:ext>
            </a:extLst>
          </p:cNvPr>
          <p:cNvSpPr/>
          <p:nvPr/>
        </p:nvSpPr>
        <p:spPr>
          <a:xfrm>
            <a:off x="2343943" y="2427505"/>
            <a:ext cx="202972" cy="6531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28D6C1C4-E109-1F44-1729-C9173DFD1207}"/>
              </a:ext>
            </a:extLst>
          </p:cNvPr>
          <p:cNvSpPr/>
          <p:nvPr/>
        </p:nvSpPr>
        <p:spPr>
          <a:xfrm>
            <a:off x="2343943" y="3788227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FAECC4DC-754B-DAEC-8DD5-29B805A47248}"/>
              </a:ext>
            </a:extLst>
          </p:cNvPr>
          <p:cNvSpPr/>
          <p:nvPr/>
        </p:nvSpPr>
        <p:spPr>
          <a:xfrm>
            <a:off x="1196292" y="4474030"/>
            <a:ext cx="2493965" cy="5587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SI </a:t>
            </a: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3BE024F7-F36E-E9C7-DED0-CF369C5B893D}"/>
              </a:ext>
            </a:extLst>
          </p:cNvPr>
          <p:cNvSpPr/>
          <p:nvPr/>
        </p:nvSpPr>
        <p:spPr>
          <a:xfrm>
            <a:off x="1610516" y="5676901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stop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0F81BAB-00B5-956E-5355-A7801B38F6BF}"/>
              </a:ext>
            </a:extLst>
          </p:cNvPr>
          <p:cNvSpPr/>
          <p:nvPr/>
        </p:nvSpPr>
        <p:spPr>
          <a:xfrm>
            <a:off x="2343943" y="5000151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9" name="Terminator 18">
            <a:extLst>
              <a:ext uri="{FF2B5EF4-FFF2-40B4-BE49-F238E27FC236}">
                <a16:creationId xmlns:a16="http://schemas.microsoft.com/office/drawing/2014/main" id="{C2225540-0C30-1D3E-61ED-7317B0B99DC5}"/>
              </a:ext>
            </a:extLst>
          </p:cNvPr>
          <p:cNvSpPr/>
          <p:nvPr/>
        </p:nvSpPr>
        <p:spPr>
          <a:xfrm>
            <a:off x="5344884" y="413656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75DBD75-27D3-7F7F-90E3-0D16AAF1F39E}"/>
              </a:ext>
            </a:extLst>
          </p:cNvPr>
          <p:cNvSpPr/>
          <p:nvPr/>
        </p:nvSpPr>
        <p:spPr>
          <a:xfrm>
            <a:off x="6066857" y="925284"/>
            <a:ext cx="202972" cy="740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1" name="Data 20">
            <a:extLst>
              <a:ext uri="{FF2B5EF4-FFF2-40B4-BE49-F238E27FC236}">
                <a16:creationId xmlns:a16="http://schemas.microsoft.com/office/drawing/2014/main" id="{945DDF23-1744-0FAF-CB8D-0AC929AFBB2C}"/>
              </a:ext>
            </a:extLst>
          </p:cNvPr>
          <p:cNvSpPr/>
          <p:nvPr/>
        </p:nvSpPr>
        <p:spPr>
          <a:xfrm>
            <a:off x="4849017" y="1611088"/>
            <a:ext cx="2493965" cy="740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 P, R, n,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189C7-0927-0678-2E71-4DC8B6A614D9}"/>
              </a:ext>
            </a:extLst>
          </p:cNvPr>
          <p:cNvSpPr/>
          <p:nvPr/>
        </p:nvSpPr>
        <p:spPr>
          <a:xfrm>
            <a:off x="5023414" y="3091538"/>
            <a:ext cx="2289857" cy="696685"/>
          </a:xfrm>
          <a:prstGeom prst="rect">
            <a:avLst/>
          </a:prstGeom>
          <a:solidFill>
            <a:srgbClr val="FF6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CI = P*(1+R/100)</a:t>
            </a:r>
            <a:r>
              <a:rPr lang="en-NG" baseline="30000" dirty="0"/>
              <a:t>nt</a:t>
            </a:r>
            <a:r>
              <a:rPr lang="en-NG" dirty="0"/>
              <a:t> - p</a:t>
            </a:r>
            <a:r>
              <a:rPr lang="en-NG" baseline="30000" dirty="0"/>
              <a:t> 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C5888FF-AAC9-637F-9449-089FDAEC8768}"/>
              </a:ext>
            </a:extLst>
          </p:cNvPr>
          <p:cNvSpPr/>
          <p:nvPr/>
        </p:nvSpPr>
        <p:spPr>
          <a:xfrm>
            <a:off x="6066857" y="2383971"/>
            <a:ext cx="202972" cy="6966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5FC500B-DA47-15BC-A9A8-14CBF310BDAC}"/>
              </a:ext>
            </a:extLst>
          </p:cNvPr>
          <p:cNvSpPr/>
          <p:nvPr/>
        </p:nvSpPr>
        <p:spPr>
          <a:xfrm>
            <a:off x="6066857" y="3788227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5" name="Data 24">
            <a:extLst>
              <a:ext uri="{FF2B5EF4-FFF2-40B4-BE49-F238E27FC236}">
                <a16:creationId xmlns:a16="http://schemas.microsoft.com/office/drawing/2014/main" id="{775B2B1A-8407-C595-D80B-105CAA3FB088}"/>
              </a:ext>
            </a:extLst>
          </p:cNvPr>
          <p:cNvSpPr/>
          <p:nvPr/>
        </p:nvSpPr>
        <p:spPr>
          <a:xfrm>
            <a:off x="4919206" y="4474030"/>
            <a:ext cx="2493965" cy="5587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CI 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92D946D9-0D06-3793-2516-22EA3036294F}"/>
              </a:ext>
            </a:extLst>
          </p:cNvPr>
          <p:cNvSpPr/>
          <p:nvPr/>
        </p:nvSpPr>
        <p:spPr>
          <a:xfrm>
            <a:off x="5333430" y="5676901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stop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37146D8-3424-358B-726F-38370D93A830}"/>
              </a:ext>
            </a:extLst>
          </p:cNvPr>
          <p:cNvSpPr/>
          <p:nvPr/>
        </p:nvSpPr>
        <p:spPr>
          <a:xfrm>
            <a:off x="6066857" y="5000151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8" name="Terminator 27">
            <a:extLst>
              <a:ext uri="{FF2B5EF4-FFF2-40B4-BE49-F238E27FC236}">
                <a16:creationId xmlns:a16="http://schemas.microsoft.com/office/drawing/2014/main" id="{20580877-A675-CC69-2318-DB1D307B5D87}"/>
              </a:ext>
            </a:extLst>
          </p:cNvPr>
          <p:cNvSpPr/>
          <p:nvPr/>
        </p:nvSpPr>
        <p:spPr>
          <a:xfrm>
            <a:off x="9308421" y="413656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633A12B7-6270-5E1A-8E8C-1AE7D197F8B4}"/>
              </a:ext>
            </a:extLst>
          </p:cNvPr>
          <p:cNvSpPr/>
          <p:nvPr/>
        </p:nvSpPr>
        <p:spPr>
          <a:xfrm>
            <a:off x="10030394" y="925284"/>
            <a:ext cx="202972" cy="7402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30" name="Data 29">
            <a:extLst>
              <a:ext uri="{FF2B5EF4-FFF2-40B4-BE49-F238E27FC236}">
                <a16:creationId xmlns:a16="http://schemas.microsoft.com/office/drawing/2014/main" id="{97D4562C-45B4-DE63-FDEA-06A3AD54A6EE}"/>
              </a:ext>
            </a:extLst>
          </p:cNvPr>
          <p:cNvSpPr/>
          <p:nvPr/>
        </p:nvSpPr>
        <p:spPr>
          <a:xfrm>
            <a:off x="8479971" y="1643741"/>
            <a:ext cx="3303816" cy="7402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input PMT, R, t,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BF885F-65DA-B7BA-8882-A4C925C86D27}"/>
              </a:ext>
            </a:extLst>
          </p:cNvPr>
          <p:cNvSpPr/>
          <p:nvPr/>
        </p:nvSpPr>
        <p:spPr>
          <a:xfrm>
            <a:off x="8646429" y="3091538"/>
            <a:ext cx="3137358" cy="696685"/>
          </a:xfrm>
          <a:prstGeom prst="rect">
            <a:avLst/>
          </a:prstGeom>
          <a:solidFill>
            <a:srgbClr val="FF6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AP = PMT*((1+R/n)</a:t>
            </a:r>
            <a:r>
              <a:rPr lang="en-NG" baseline="30000" dirty="0"/>
              <a:t>nt</a:t>
            </a:r>
            <a:r>
              <a:rPr lang="en-NG" dirty="0"/>
              <a:t> – 1)/(R/n)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40C29C45-28D8-8072-70BA-32772CBD6FB5}"/>
              </a:ext>
            </a:extLst>
          </p:cNvPr>
          <p:cNvSpPr/>
          <p:nvPr/>
        </p:nvSpPr>
        <p:spPr>
          <a:xfrm>
            <a:off x="10030394" y="2383971"/>
            <a:ext cx="202972" cy="6966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F0E0DAF9-EAB7-5023-7191-4295911FB3EA}"/>
              </a:ext>
            </a:extLst>
          </p:cNvPr>
          <p:cNvSpPr/>
          <p:nvPr/>
        </p:nvSpPr>
        <p:spPr>
          <a:xfrm>
            <a:off x="10030394" y="3788227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34" name="Data 33">
            <a:extLst>
              <a:ext uri="{FF2B5EF4-FFF2-40B4-BE49-F238E27FC236}">
                <a16:creationId xmlns:a16="http://schemas.microsoft.com/office/drawing/2014/main" id="{A8EAF4A3-BA9C-E089-351C-3798A15B5B08}"/>
              </a:ext>
            </a:extLst>
          </p:cNvPr>
          <p:cNvSpPr/>
          <p:nvPr/>
        </p:nvSpPr>
        <p:spPr>
          <a:xfrm>
            <a:off x="8882743" y="4474030"/>
            <a:ext cx="2493965" cy="5587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print AP </a:t>
            </a:r>
          </a:p>
        </p:txBody>
      </p:sp>
      <p:sp>
        <p:nvSpPr>
          <p:cNvPr id="35" name="Terminator 34">
            <a:extLst>
              <a:ext uri="{FF2B5EF4-FFF2-40B4-BE49-F238E27FC236}">
                <a16:creationId xmlns:a16="http://schemas.microsoft.com/office/drawing/2014/main" id="{4CBBC4AD-587B-6647-124C-87CB2ECB1016}"/>
              </a:ext>
            </a:extLst>
          </p:cNvPr>
          <p:cNvSpPr/>
          <p:nvPr/>
        </p:nvSpPr>
        <p:spPr>
          <a:xfrm>
            <a:off x="9296967" y="5676901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stop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59B47DD-63B7-7D14-5DCA-0132DF7E952F}"/>
              </a:ext>
            </a:extLst>
          </p:cNvPr>
          <p:cNvSpPr/>
          <p:nvPr/>
        </p:nvSpPr>
        <p:spPr>
          <a:xfrm>
            <a:off x="10030394" y="5000151"/>
            <a:ext cx="202972" cy="6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4844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 ?</dc:creator>
  <cp:lastModifiedBy>DEMI ?</cp:lastModifiedBy>
  <cp:revision>2</cp:revision>
  <dcterms:created xsi:type="dcterms:W3CDTF">2023-03-30T04:43:58Z</dcterms:created>
  <dcterms:modified xsi:type="dcterms:W3CDTF">2023-03-30T07:43:11Z</dcterms:modified>
</cp:coreProperties>
</file>