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jobs.paloaltonetworks.com/en/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www.paloaltonetworks.com/" TargetMode="External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2750" y="1285875"/>
            <a:ext cx="35433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3450" y="1238250"/>
            <a:ext cx="2667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