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goog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767350" y="509500"/>
            <a:ext cx="2672550" cy="2773750"/>
            <a:chOff x="1767350" y="509500"/>
            <a:chExt cx="2672550" cy="2773750"/>
          </a:xfrm>
        </p:grpSpPr>
        <p:sp>
          <p:nvSpPr>
            <p:cNvPr id="55" name="Google Shape;55;p13">
              <a:hlinkClick r:id="rId3"/>
            </p:cNvPr>
            <p:cNvSpPr/>
            <p:nvPr/>
          </p:nvSpPr>
          <p:spPr>
            <a:xfrm>
              <a:off x="1767350" y="1485050"/>
              <a:ext cx="1650000" cy="179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789900" y="509500"/>
              <a:ext cx="1650000" cy="179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