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xsoar.pan.dev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paloaltonetwork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50" y="769275"/>
            <a:ext cx="18192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92975" y="19673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https://www.paloaltonetworks.com/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