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ynet.co.il/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www.goog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9400" y="973125"/>
            <a:ext cx="2152650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739275" y="2628950"/>
            <a:ext cx="31353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www.google.com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