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125" d="100"/>
          <a:sy n="125" d="100"/>
        </p:scale>
        <p:origin x="-570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37367-E2A4-4BC1-93EC-AFD1C45D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FAF2A-6AB9-4426-8342-997416FB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E958E-CE99-4534-8525-CF34650C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C3931-6CBC-46FC-98BA-6FC6EDA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9AE24-EBBD-4104-8CFB-BF7F304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01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07BC8-DB28-41B1-A559-916AE7DD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9AC903-5253-4F17-978E-E0F33254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2CDB8-1A8B-4BBB-B91F-1572C568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2BF3A-CB0F-4DC2-9127-BBF71A25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A5936-BE8C-40E7-AED4-F9DC7898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8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CAE322-B2F2-44E8-9ADB-2A1622AEC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8C4E6-9CA6-442E-8F51-28F74F3D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84FFE-E666-4B02-A34B-DB405B47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FC259F-0474-431D-910B-4F52D0FF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ACBEB-A06B-463E-8AE6-06338B95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1493-BFA5-4BB3-955A-37F36F8E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323B8-0AB3-4ED1-BDDF-2A811A68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06C1F-FF30-4CA5-A4F0-C4F668C2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2BA43-69CE-4943-B644-B3B22D25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5C2C9-E623-4BE6-887C-F54D5D1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6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C326-2CB8-43E4-A478-F7EFEDD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5CCA4-0E33-4A75-893B-D4998B20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DFAF3-1915-4510-A88F-E742B92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62025-75CB-4F01-9219-B0B5504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512D2-462C-4AEA-A017-AB29EACD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88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DB38A-F08B-4659-B1E0-9487F99A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11FCE-FA97-46C7-A029-FDDAE6A1A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4E857-D024-4A13-AE63-F1840A15F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3B1702-1281-446C-8000-283999B4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3E319-76AA-4EE8-A953-5B97D7FC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0B8F5-CECE-4059-ACB4-5EFCA85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1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7AA0-FBDC-486C-B6E8-DCA34FE3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D0105-1E2D-4B3D-AB52-48B0EAC0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7DCFC-E0BD-42DB-9319-A0C4073B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97BDDB-404E-4F55-88CE-CD11FDCE9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C4E245-41B3-4CF4-A6B1-91AAE0B9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4EBB42-AA1D-4A7F-A82E-8C0755E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F04F84-8544-4CC6-86DB-AB52725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87EE14-6714-4004-AD63-DD7504EB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8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0192-6E5A-4897-BCA4-6879B50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D6E71D-2C93-4682-8D44-D3E9BAA5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01E8EE-9A6C-43DC-A13F-C7EE5EF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0E3881-E4D8-4F0D-8E5B-646D337D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5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01AF77-0CF8-48A3-A5ED-28A4D29F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75B54-F5CF-4C97-8C73-10EC0C5E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B61046-835B-434F-970E-524DA3A8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00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B7B0-9FE8-4D50-B19E-CA835BE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29FD9-8FE4-44D4-AEE2-C615AAD1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B8627A-58B1-4FE3-886D-102FD29C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017B30-0520-4FC5-B260-29D00AB4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9457F-B708-44D9-9989-7EA0E093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9267F3-1DD3-4F1E-A0D1-4699A122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2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CAEE6-71A8-4E18-8C70-155D9E91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6A3E32-81A0-463F-AEDF-33F7B70C4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DC309E-8C43-4C07-9E58-C99CDD6A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4B53B-D6C5-4B38-B8A2-13573EE1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52120E-5EB8-4065-90D8-B7CE512C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947CBD-E75B-46F1-9194-4738020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2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2F9B6D-4212-44AC-8E19-633F8263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6D5F0B-63F8-4172-BCF3-84068A18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E3785-0027-44B0-9A56-FE945CF1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FEEB-8A92-4C19-B8FD-38DF7EFAAD0F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1558E-15B0-4398-BF22-0A58BAE4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96426-5056-40ED-85FA-1E096135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D722D-57B2-45B6-8D4F-B2E1E0FF18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45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EC95880-B493-4A86-AF24-5D0D3320D39D}"/>
              </a:ext>
            </a:extLst>
          </p:cNvPr>
          <p:cNvSpPr txBox="1"/>
          <p:nvPr/>
        </p:nvSpPr>
        <p:spPr>
          <a:xfrm>
            <a:off x="1992383" y="170076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Consorcio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0D471-99DA-45AA-B928-BE9B68E1F0EA}"/>
              </a:ext>
            </a:extLst>
          </p:cNvPr>
          <p:cNvSpPr txBox="1"/>
          <p:nvPr/>
        </p:nvSpPr>
        <p:spPr>
          <a:xfrm>
            <a:off x="1929867" y="26281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</a:rPr>
              <a:t>Comercial</a:t>
            </a:r>
          </a:p>
        </p:txBody>
      </p:sp>
      <p:grpSp>
        <p:nvGrpSpPr>
          <p:cNvPr id="8" name="Gráfico 4" descr="Dinero">
            <a:extLst>
              <a:ext uri="{FF2B5EF4-FFF2-40B4-BE49-F238E27FC236}">
                <a16:creationId xmlns:a16="http://schemas.microsoft.com/office/drawing/2014/main" id="{6654D5B8-2AB7-474F-8701-3203E7EC4ADA}"/>
              </a:ext>
            </a:extLst>
          </p:cNvPr>
          <p:cNvGrpSpPr/>
          <p:nvPr/>
        </p:nvGrpSpPr>
        <p:grpSpPr>
          <a:xfrm>
            <a:off x="2020957" y="1898374"/>
            <a:ext cx="914400" cy="914400"/>
            <a:chOff x="2020957" y="1898374"/>
            <a:chExt cx="914400" cy="91440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12AD5F1A-120F-4C81-8437-2E101632F284}"/>
                </a:ext>
              </a:extLst>
            </p:cNvPr>
            <p:cNvSpPr/>
            <p:nvPr/>
          </p:nvSpPr>
          <p:spPr>
            <a:xfrm>
              <a:off x="2051913" y="2272230"/>
              <a:ext cx="847725" cy="390525"/>
            </a:xfrm>
            <a:custGeom>
              <a:avLst/>
              <a:gdLst>
                <a:gd name="connsiteX0" fmla="*/ 788194 w 847725"/>
                <a:gd name="connsiteY0" fmla="*/ 302419 h 390525"/>
                <a:gd name="connsiteX1" fmla="*/ 759619 w 847725"/>
                <a:gd name="connsiteY1" fmla="*/ 330994 h 390525"/>
                <a:gd name="connsiteX2" fmla="*/ 102394 w 847725"/>
                <a:gd name="connsiteY2" fmla="*/ 330994 h 390525"/>
                <a:gd name="connsiteX3" fmla="*/ 64294 w 847725"/>
                <a:gd name="connsiteY3" fmla="*/ 292894 h 390525"/>
                <a:gd name="connsiteX4" fmla="*/ 64294 w 847725"/>
                <a:gd name="connsiteY4" fmla="*/ 102394 h 390525"/>
                <a:gd name="connsiteX5" fmla="*/ 102394 w 847725"/>
                <a:gd name="connsiteY5" fmla="*/ 64294 h 390525"/>
                <a:gd name="connsiteX6" fmla="*/ 759619 w 847725"/>
                <a:gd name="connsiteY6" fmla="*/ 64294 h 390525"/>
                <a:gd name="connsiteX7" fmla="*/ 788194 w 847725"/>
                <a:gd name="connsiteY7" fmla="*/ 92869 h 390525"/>
                <a:gd name="connsiteX8" fmla="*/ 788194 w 847725"/>
                <a:gd name="connsiteY8" fmla="*/ 302419 h 390525"/>
                <a:gd name="connsiteX9" fmla="*/ 7144 w 847725"/>
                <a:gd name="connsiteY9" fmla="*/ 7144 h 390525"/>
                <a:gd name="connsiteX10" fmla="*/ 7144 w 847725"/>
                <a:gd name="connsiteY10" fmla="*/ 388144 h 390525"/>
                <a:gd name="connsiteX11" fmla="*/ 845344 w 847725"/>
                <a:gd name="connsiteY11" fmla="*/ 388144 h 390525"/>
                <a:gd name="connsiteX12" fmla="*/ 845344 w 847725"/>
                <a:gd name="connsiteY12" fmla="*/ 7144 h 390525"/>
                <a:gd name="connsiteX13" fmla="*/ 7144 w 847725"/>
                <a:gd name="connsiteY13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7725" h="390525">
                  <a:moveTo>
                    <a:pt x="788194" y="302419"/>
                  </a:moveTo>
                  <a:lnTo>
                    <a:pt x="759619" y="330994"/>
                  </a:lnTo>
                  <a:lnTo>
                    <a:pt x="102394" y="330994"/>
                  </a:lnTo>
                  <a:lnTo>
                    <a:pt x="64294" y="292894"/>
                  </a:lnTo>
                  <a:lnTo>
                    <a:pt x="64294" y="102394"/>
                  </a:lnTo>
                  <a:lnTo>
                    <a:pt x="102394" y="64294"/>
                  </a:lnTo>
                  <a:lnTo>
                    <a:pt x="759619" y="64294"/>
                  </a:lnTo>
                  <a:lnTo>
                    <a:pt x="788194" y="92869"/>
                  </a:lnTo>
                  <a:lnTo>
                    <a:pt x="788194" y="302419"/>
                  </a:lnTo>
                  <a:close/>
                  <a:moveTo>
                    <a:pt x="7144" y="7144"/>
                  </a:moveTo>
                  <a:lnTo>
                    <a:pt x="7144" y="388144"/>
                  </a:lnTo>
                  <a:lnTo>
                    <a:pt x="845344" y="388144"/>
                  </a:lnTo>
                  <a:lnTo>
                    <a:pt x="8453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4B2EED72-79EA-46A6-BD98-4B5864E5706F}"/>
                </a:ext>
              </a:extLst>
            </p:cNvPr>
            <p:cNvSpPr/>
            <p:nvPr/>
          </p:nvSpPr>
          <p:spPr>
            <a:xfrm>
              <a:off x="2394813" y="2367480"/>
              <a:ext cx="161925" cy="200025"/>
            </a:xfrm>
            <a:custGeom>
              <a:avLst/>
              <a:gdLst>
                <a:gd name="connsiteX0" fmla="*/ 159544 w 161925"/>
                <a:gd name="connsiteY0" fmla="*/ 102394 h 200025"/>
                <a:gd name="connsiteX1" fmla="*/ 83344 w 161925"/>
                <a:gd name="connsiteY1" fmla="*/ 197644 h 200025"/>
                <a:gd name="connsiteX2" fmla="*/ 7144 w 161925"/>
                <a:gd name="connsiteY2" fmla="*/ 102394 h 200025"/>
                <a:gd name="connsiteX3" fmla="*/ 83344 w 161925"/>
                <a:gd name="connsiteY3" fmla="*/ 7144 h 200025"/>
                <a:gd name="connsiteX4" fmla="*/ 159544 w 161925"/>
                <a:gd name="connsiteY4" fmla="*/ 10239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200025">
                  <a:moveTo>
                    <a:pt x="159544" y="102394"/>
                  </a:moveTo>
                  <a:cubicBezTo>
                    <a:pt x="159544" y="154999"/>
                    <a:pt x="125428" y="197644"/>
                    <a:pt x="83344" y="197644"/>
                  </a:cubicBezTo>
                  <a:cubicBezTo>
                    <a:pt x="41260" y="197644"/>
                    <a:pt x="7144" y="154999"/>
                    <a:pt x="7144" y="102394"/>
                  </a:cubicBezTo>
                  <a:cubicBezTo>
                    <a:pt x="7144" y="49789"/>
                    <a:pt x="41260" y="7144"/>
                    <a:pt x="83344" y="7144"/>
                  </a:cubicBezTo>
                  <a:cubicBezTo>
                    <a:pt x="125428" y="7144"/>
                    <a:pt x="159544" y="49789"/>
                    <a:pt x="159544" y="10239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78C757E-248C-4970-8016-3F07EA94E5C1}"/>
                </a:ext>
              </a:extLst>
            </p:cNvPr>
            <p:cNvSpPr/>
            <p:nvPr/>
          </p:nvSpPr>
          <p:spPr>
            <a:xfrm>
              <a:off x="2204313" y="2434155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A014C1D-CE53-447C-A781-EE4EA0482B5D}"/>
                </a:ext>
              </a:extLst>
            </p:cNvPr>
            <p:cNvSpPr/>
            <p:nvPr/>
          </p:nvSpPr>
          <p:spPr>
            <a:xfrm>
              <a:off x="2680563" y="2434155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83824283-8CF8-47A0-9FD6-57397775C459}"/>
                </a:ext>
              </a:extLst>
            </p:cNvPr>
            <p:cNvSpPr/>
            <p:nvPr/>
          </p:nvSpPr>
          <p:spPr>
            <a:xfrm>
              <a:off x="2160498" y="2013150"/>
              <a:ext cx="561975" cy="219075"/>
            </a:xfrm>
            <a:custGeom>
              <a:avLst/>
              <a:gdLst>
                <a:gd name="connsiteX0" fmla="*/ 488156 w 561975"/>
                <a:gd name="connsiteY0" fmla="*/ 82391 h 219075"/>
                <a:gd name="connsiteX1" fmla="*/ 502444 w 561975"/>
                <a:gd name="connsiteY1" fmla="*/ 118586 h 219075"/>
                <a:gd name="connsiteX2" fmla="*/ 559594 w 561975"/>
                <a:gd name="connsiteY2" fmla="*/ 107156 h 219075"/>
                <a:gd name="connsiteX3" fmla="*/ 519589 w 561975"/>
                <a:gd name="connsiteY3" fmla="*/ 7144 h 219075"/>
                <a:gd name="connsiteX4" fmla="*/ 7144 w 561975"/>
                <a:gd name="connsiteY4" fmla="*/ 216694 h 219075"/>
                <a:gd name="connsiteX5" fmla="*/ 300514 w 561975"/>
                <a:gd name="connsiteY5" fmla="*/ 15859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219075">
                  <a:moveTo>
                    <a:pt x="488156" y="82391"/>
                  </a:moveTo>
                  <a:lnTo>
                    <a:pt x="502444" y="118586"/>
                  </a:lnTo>
                  <a:lnTo>
                    <a:pt x="559594" y="107156"/>
                  </a:lnTo>
                  <a:lnTo>
                    <a:pt x="519589" y="7144"/>
                  </a:lnTo>
                  <a:lnTo>
                    <a:pt x="7144" y="216694"/>
                  </a:lnTo>
                  <a:lnTo>
                    <a:pt x="300514" y="15859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E290DA19-30A8-4B04-B090-4633C026D8BE}"/>
                </a:ext>
              </a:extLst>
            </p:cNvPr>
            <p:cNvSpPr/>
            <p:nvPr/>
          </p:nvSpPr>
          <p:spPr>
            <a:xfrm>
              <a:off x="2299563" y="2136975"/>
              <a:ext cx="514350" cy="104775"/>
            </a:xfrm>
            <a:custGeom>
              <a:avLst/>
              <a:gdLst>
                <a:gd name="connsiteX0" fmla="*/ 299561 w 514350"/>
                <a:gd name="connsiteY0" fmla="*/ 104299 h 104775"/>
                <a:gd name="connsiteX1" fmla="*/ 450056 w 514350"/>
                <a:gd name="connsiteY1" fmla="*/ 74771 h 104775"/>
                <a:gd name="connsiteX2" fmla="*/ 456724 w 514350"/>
                <a:gd name="connsiteY2" fmla="*/ 104299 h 104775"/>
                <a:gd name="connsiteX3" fmla="*/ 514826 w 514350"/>
                <a:gd name="connsiteY3" fmla="*/ 104299 h 104775"/>
                <a:gd name="connsiteX4" fmla="*/ 495776 w 514350"/>
                <a:gd name="connsiteY4" fmla="*/ 7144 h 104775"/>
                <a:gd name="connsiteX5" fmla="*/ 7144 w 514350"/>
                <a:gd name="connsiteY5" fmla="*/ 1042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4775">
                  <a:moveTo>
                    <a:pt x="299561" y="104299"/>
                  </a:moveTo>
                  <a:lnTo>
                    <a:pt x="450056" y="74771"/>
                  </a:lnTo>
                  <a:lnTo>
                    <a:pt x="456724" y="104299"/>
                  </a:lnTo>
                  <a:lnTo>
                    <a:pt x="514826" y="104299"/>
                  </a:lnTo>
                  <a:lnTo>
                    <a:pt x="495776" y="7144"/>
                  </a:lnTo>
                  <a:lnTo>
                    <a:pt x="7144" y="10429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79779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Doe Hilario</dc:creator>
  <cp:lastModifiedBy>Doe Hilario</cp:lastModifiedBy>
  <cp:revision>3</cp:revision>
  <dcterms:created xsi:type="dcterms:W3CDTF">2018-11-24T00:30:12Z</dcterms:created>
  <dcterms:modified xsi:type="dcterms:W3CDTF">2018-11-24T00:41:21Z</dcterms:modified>
</cp:coreProperties>
</file>