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0E06-DC5A-48AF-BB15-EDFE90B2D0F6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B047-E0F9-49F1-9634-F8F3505B3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55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0E06-DC5A-48AF-BB15-EDFE90B2D0F6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B047-E0F9-49F1-9634-F8F3505B3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0E06-DC5A-48AF-BB15-EDFE90B2D0F6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B047-E0F9-49F1-9634-F8F3505B3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465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0E06-DC5A-48AF-BB15-EDFE90B2D0F6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B047-E0F9-49F1-9634-F8F3505B3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76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0E06-DC5A-48AF-BB15-EDFE90B2D0F6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B047-E0F9-49F1-9634-F8F3505B3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142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0E06-DC5A-48AF-BB15-EDFE90B2D0F6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B047-E0F9-49F1-9634-F8F3505B3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3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0E06-DC5A-48AF-BB15-EDFE90B2D0F6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B047-E0F9-49F1-9634-F8F3505B3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336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0E06-DC5A-48AF-BB15-EDFE90B2D0F6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B047-E0F9-49F1-9634-F8F3505B3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91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0E06-DC5A-48AF-BB15-EDFE90B2D0F6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B047-E0F9-49F1-9634-F8F3505B3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382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0E06-DC5A-48AF-BB15-EDFE90B2D0F6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B047-E0F9-49F1-9634-F8F3505B3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22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0E06-DC5A-48AF-BB15-EDFE90B2D0F6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B047-E0F9-49F1-9634-F8F3505B3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49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E0E06-DC5A-48AF-BB15-EDFE90B2D0F6}" type="datetimeFigureOut">
              <a:rPr lang="es-MX" smtClean="0"/>
              <a:t>11/01/2016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5B047-E0F9-49F1-9634-F8F3505B39C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804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521151" y="982766"/>
            <a:ext cx="360000" cy="360000"/>
          </a:xfrm>
          <a:prstGeom prst="ellipse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bg2">
                  <a:lumMod val="50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/>
          <p:cNvSpPr/>
          <p:nvPr/>
        </p:nvSpPr>
        <p:spPr>
          <a:xfrm>
            <a:off x="2408489" y="982766"/>
            <a:ext cx="360000" cy="360000"/>
          </a:xfrm>
          <a:prstGeom prst="ellipse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rgbClr val="00B050"/>
              </a:gs>
              <a:gs pos="100000">
                <a:srgbClr val="00B050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/>
          <p:cNvSpPr/>
          <p:nvPr/>
        </p:nvSpPr>
        <p:spPr>
          <a:xfrm>
            <a:off x="3365618" y="982766"/>
            <a:ext cx="360000" cy="360000"/>
          </a:xfrm>
          <a:prstGeom prst="ellipse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5"/>
              </a:gs>
              <a:gs pos="100000">
                <a:schemeClr val="accent5"/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/>
          <p:cNvSpPr/>
          <p:nvPr/>
        </p:nvSpPr>
        <p:spPr>
          <a:xfrm>
            <a:off x="4254381" y="982766"/>
            <a:ext cx="360000" cy="3600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rgbClr val="C00000"/>
              </a:gs>
              <a:gs pos="100000">
                <a:srgbClr val="C00000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5143144" y="982766"/>
            <a:ext cx="360000" cy="360000"/>
          </a:xfrm>
          <a:prstGeom prst="ellipse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/>
              </a:gs>
              <a:gs pos="100000">
                <a:schemeClr val="accent4"/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294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Moises Aguilar</dc:creator>
  <cp:lastModifiedBy>Moises Aguilar</cp:lastModifiedBy>
  <cp:revision>4</cp:revision>
  <dcterms:created xsi:type="dcterms:W3CDTF">2016-01-11T17:28:20Z</dcterms:created>
  <dcterms:modified xsi:type="dcterms:W3CDTF">2016-01-12T02:35:24Z</dcterms:modified>
</cp:coreProperties>
</file>