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4" r:id="rId4"/>
    <p:sldId id="258" r:id="rId5"/>
    <p:sldId id="334" r:id="rId6"/>
    <p:sldId id="335" r:id="rId7"/>
    <p:sldId id="336" r:id="rId8"/>
    <p:sldId id="360" r:id="rId9"/>
    <p:sldId id="348" r:id="rId10"/>
    <p:sldId id="346" r:id="rId11"/>
    <p:sldId id="349" r:id="rId12"/>
    <p:sldId id="347" r:id="rId13"/>
    <p:sldId id="344" r:id="rId14"/>
    <p:sldId id="338" r:id="rId15"/>
    <p:sldId id="342" r:id="rId16"/>
    <p:sldId id="356" r:id="rId17"/>
    <p:sldId id="343" r:id="rId18"/>
    <p:sldId id="354" r:id="rId19"/>
    <p:sldId id="355" r:id="rId20"/>
    <p:sldId id="345" r:id="rId21"/>
    <p:sldId id="350" r:id="rId22"/>
    <p:sldId id="359" r:id="rId23"/>
    <p:sldId id="357" r:id="rId24"/>
    <p:sldId id="361" r:id="rId25"/>
    <p:sldId id="358" r:id="rId26"/>
    <p:sldId id="351" r:id="rId27"/>
    <p:sldId id="352" r:id="rId28"/>
    <p:sldId id="353" r:id="rId29"/>
    <p:sldId id="365" r:id="rId30"/>
    <p:sldId id="367" r:id="rId31"/>
    <p:sldId id="368" r:id="rId32"/>
    <p:sldId id="369" r:id="rId33"/>
    <p:sldId id="362" r:id="rId34"/>
    <p:sldId id="339" r:id="rId35"/>
    <p:sldId id="340" r:id="rId36"/>
    <p:sldId id="341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9A"/>
    <a:srgbClr val="0033CC"/>
    <a:srgbClr val="243C80"/>
    <a:srgbClr val="204898"/>
    <a:srgbClr val="2034AC"/>
    <a:srgbClr val="234187"/>
    <a:srgbClr val="333399"/>
    <a:srgbClr val="3333CC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61514" autoAdjust="0"/>
  </p:normalViewPr>
  <p:slideViewPr>
    <p:cSldViewPr>
      <p:cViewPr varScale="1">
        <p:scale>
          <a:sx n="133" d="100"/>
          <a:sy n="133" d="100"/>
        </p:scale>
        <p:origin x="2304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52103-8564-47AF-86B0-6C7D085C1A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D495F3-CB97-497A-9D2D-2E41B050F891}">
      <dgm:prSet/>
      <dgm:spPr/>
      <dgm:t>
        <a:bodyPr/>
        <a:lstStyle/>
        <a:p>
          <a:pPr rtl="0"/>
          <a:r>
            <a:rPr lang="en-US" dirty="0" smtClean="0"/>
            <a:t>1. Create XHR</a:t>
          </a:r>
          <a:endParaRPr lang="en-US" dirty="0"/>
        </a:p>
      </dgm:t>
    </dgm:pt>
    <dgm:pt modelId="{B12A35D8-6859-4C17-9EA7-6C09FF59F630}" type="parTrans" cxnId="{B1AE31E1-19D9-4BAC-9854-043A1E69DB55}">
      <dgm:prSet/>
      <dgm:spPr/>
      <dgm:t>
        <a:bodyPr/>
        <a:lstStyle/>
        <a:p>
          <a:endParaRPr lang="en-US"/>
        </a:p>
      </dgm:t>
    </dgm:pt>
    <dgm:pt modelId="{B0195352-5F99-4583-A728-5453F3E91C41}" type="sibTrans" cxnId="{B1AE31E1-19D9-4BAC-9854-043A1E69DB55}">
      <dgm:prSet/>
      <dgm:spPr/>
      <dgm:t>
        <a:bodyPr/>
        <a:lstStyle/>
        <a:p>
          <a:endParaRPr lang="en-US" dirty="0"/>
        </a:p>
      </dgm:t>
    </dgm:pt>
    <dgm:pt modelId="{EDA66D91-98FB-4600-B11E-C08E8CB25C99}">
      <dgm:prSet/>
      <dgm:spPr/>
      <dgm:t>
        <a:bodyPr/>
        <a:lstStyle/>
        <a:p>
          <a:pPr rtl="0"/>
          <a:r>
            <a:rPr lang="en-US" dirty="0" smtClean="0"/>
            <a:t>2. Initialize XHR properties with parameters of a request</a:t>
          </a:r>
          <a:endParaRPr lang="en-US" dirty="0"/>
        </a:p>
      </dgm:t>
    </dgm:pt>
    <dgm:pt modelId="{2394A366-2C93-41A7-BB24-E8BB07A677C8}" type="parTrans" cxnId="{7ADA0044-0467-4AA3-AAF2-AA0A5F643B29}">
      <dgm:prSet/>
      <dgm:spPr/>
      <dgm:t>
        <a:bodyPr/>
        <a:lstStyle/>
        <a:p>
          <a:endParaRPr lang="en-US"/>
        </a:p>
      </dgm:t>
    </dgm:pt>
    <dgm:pt modelId="{F892C229-774D-42BE-99C3-761E4DD352E4}" type="sibTrans" cxnId="{7ADA0044-0467-4AA3-AAF2-AA0A5F643B29}">
      <dgm:prSet/>
      <dgm:spPr/>
      <dgm:t>
        <a:bodyPr/>
        <a:lstStyle/>
        <a:p>
          <a:endParaRPr lang="en-US" dirty="0"/>
        </a:p>
      </dgm:t>
    </dgm:pt>
    <dgm:pt modelId="{CF0B3EA4-05EC-41FB-8530-0D0AB1DED7F7}">
      <dgm:prSet/>
      <dgm:spPr/>
      <dgm:t>
        <a:bodyPr/>
        <a:lstStyle/>
        <a:p>
          <a:pPr rtl="0"/>
          <a:r>
            <a:rPr lang="en-US" dirty="0" smtClean="0"/>
            <a:t>3. Make request</a:t>
          </a:r>
          <a:endParaRPr lang="en-US" dirty="0"/>
        </a:p>
      </dgm:t>
    </dgm:pt>
    <dgm:pt modelId="{32FEA4B7-7AF5-4A21-B41E-FDE7FE26B889}" type="parTrans" cxnId="{53365E7D-F469-493F-9BD8-57C9D70057A2}">
      <dgm:prSet/>
      <dgm:spPr/>
      <dgm:t>
        <a:bodyPr/>
        <a:lstStyle/>
        <a:p>
          <a:endParaRPr lang="en-US"/>
        </a:p>
      </dgm:t>
    </dgm:pt>
    <dgm:pt modelId="{036BE326-2615-4A64-964C-A2AB95BC482C}" type="sibTrans" cxnId="{53365E7D-F469-493F-9BD8-57C9D70057A2}">
      <dgm:prSet/>
      <dgm:spPr/>
      <dgm:t>
        <a:bodyPr/>
        <a:lstStyle/>
        <a:p>
          <a:endParaRPr lang="en-US" dirty="0"/>
        </a:p>
      </dgm:t>
    </dgm:pt>
    <dgm:pt modelId="{08274A78-6DF3-4BDD-8551-C2BADC590758}">
      <dgm:prSet/>
      <dgm:spPr/>
      <dgm:t>
        <a:bodyPr/>
        <a:lstStyle/>
        <a:p>
          <a:pPr rtl="0"/>
          <a:r>
            <a:rPr lang="en-US" dirty="0" smtClean="0"/>
            <a:t>4. Handle request result</a:t>
          </a:r>
          <a:endParaRPr lang="en-US" dirty="0"/>
        </a:p>
      </dgm:t>
    </dgm:pt>
    <dgm:pt modelId="{2C2E6B54-07E1-4D92-8D46-05C72CCC1A22}" type="parTrans" cxnId="{2EDC9066-E947-468D-830C-F91FD31DF7A4}">
      <dgm:prSet/>
      <dgm:spPr/>
      <dgm:t>
        <a:bodyPr/>
        <a:lstStyle/>
        <a:p>
          <a:endParaRPr lang="en-US"/>
        </a:p>
      </dgm:t>
    </dgm:pt>
    <dgm:pt modelId="{D4C13E6A-9094-4DB3-B0D6-B9897A7C102B}" type="sibTrans" cxnId="{2EDC9066-E947-468D-830C-F91FD31DF7A4}">
      <dgm:prSet/>
      <dgm:spPr/>
      <dgm:t>
        <a:bodyPr/>
        <a:lstStyle/>
        <a:p>
          <a:endParaRPr lang="en-US"/>
        </a:p>
      </dgm:t>
    </dgm:pt>
    <dgm:pt modelId="{86C23824-9A90-41E2-9557-EF881FCC8148}" type="pres">
      <dgm:prSet presAssocID="{DB852103-8564-47AF-86B0-6C7D085C1A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B696D-FF28-496F-8626-143ACEEB6533}" type="pres">
      <dgm:prSet presAssocID="{74D495F3-CB97-497A-9D2D-2E41B050F8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99650-8D16-4A10-B05A-0D363066674D}" type="pres">
      <dgm:prSet presAssocID="{B0195352-5F99-4583-A728-5453F3E91C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1873287-95E0-413F-898B-C6483D775216}" type="pres">
      <dgm:prSet presAssocID="{B0195352-5F99-4583-A728-5453F3E91C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E967D33-43E6-4CA7-9C67-01444D33454E}" type="pres">
      <dgm:prSet presAssocID="{EDA66D91-98FB-4600-B11E-C08E8CB25C9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62465-C48E-41FB-8F30-0286931FF59E}" type="pres">
      <dgm:prSet presAssocID="{F892C229-774D-42BE-99C3-761E4DD35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37BFA36-2B7C-457B-AC0C-E23151207136}" type="pres">
      <dgm:prSet presAssocID="{F892C229-774D-42BE-99C3-761E4DD35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340CD97-CEFA-4971-9580-0F78CE3809A6}" type="pres">
      <dgm:prSet presAssocID="{CF0B3EA4-05EC-41FB-8530-0D0AB1DED7F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9E609-6357-4615-8016-5E9786C1131F}" type="pres">
      <dgm:prSet presAssocID="{036BE326-2615-4A64-964C-A2AB95BC482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D763C25-B5CF-4CFD-BFDD-CD56F1A259FD}" type="pres">
      <dgm:prSet presAssocID="{036BE326-2615-4A64-964C-A2AB95BC482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E99D640-7205-4B4C-867D-C4B897C92B9B}" type="pres">
      <dgm:prSet presAssocID="{08274A78-6DF3-4BDD-8551-C2BADC5907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4BA3D-80E8-4CD1-A247-4AEA9EA14032}" type="presOf" srcId="{DB852103-8564-47AF-86B0-6C7D085C1A8C}" destId="{86C23824-9A90-41E2-9557-EF881FCC8148}" srcOrd="0" destOrd="0" presId="urn:microsoft.com/office/officeart/2005/8/layout/process1"/>
    <dgm:cxn modelId="{038933E2-EAF3-467F-AD54-C49E295F88DC}" type="presOf" srcId="{74D495F3-CB97-497A-9D2D-2E41B050F891}" destId="{CA3B696D-FF28-496F-8626-143ACEEB6533}" srcOrd="0" destOrd="0" presId="urn:microsoft.com/office/officeart/2005/8/layout/process1"/>
    <dgm:cxn modelId="{53365E7D-F469-493F-9BD8-57C9D70057A2}" srcId="{DB852103-8564-47AF-86B0-6C7D085C1A8C}" destId="{CF0B3EA4-05EC-41FB-8530-0D0AB1DED7F7}" srcOrd="2" destOrd="0" parTransId="{32FEA4B7-7AF5-4A21-B41E-FDE7FE26B889}" sibTransId="{036BE326-2615-4A64-964C-A2AB95BC482C}"/>
    <dgm:cxn modelId="{7ADA0044-0467-4AA3-AAF2-AA0A5F643B29}" srcId="{DB852103-8564-47AF-86B0-6C7D085C1A8C}" destId="{EDA66D91-98FB-4600-B11E-C08E8CB25C99}" srcOrd="1" destOrd="0" parTransId="{2394A366-2C93-41A7-BB24-E8BB07A677C8}" sibTransId="{F892C229-774D-42BE-99C3-761E4DD352E4}"/>
    <dgm:cxn modelId="{B1AE31E1-19D9-4BAC-9854-043A1E69DB55}" srcId="{DB852103-8564-47AF-86B0-6C7D085C1A8C}" destId="{74D495F3-CB97-497A-9D2D-2E41B050F891}" srcOrd="0" destOrd="0" parTransId="{B12A35D8-6859-4C17-9EA7-6C09FF59F630}" sibTransId="{B0195352-5F99-4583-A728-5453F3E91C41}"/>
    <dgm:cxn modelId="{9C3D9EA9-D80A-4839-9020-C9D60775CD66}" type="presOf" srcId="{F892C229-774D-42BE-99C3-761E4DD352E4}" destId="{037BFA36-2B7C-457B-AC0C-E23151207136}" srcOrd="1" destOrd="0" presId="urn:microsoft.com/office/officeart/2005/8/layout/process1"/>
    <dgm:cxn modelId="{1329FDCC-336A-4818-9890-D54CA4998D9E}" type="presOf" srcId="{B0195352-5F99-4583-A728-5453F3E91C41}" destId="{B0899650-8D16-4A10-B05A-0D363066674D}" srcOrd="0" destOrd="0" presId="urn:microsoft.com/office/officeart/2005/8/layout/process1"/>
    <dgm:cxn modelId="{D6271467-D52F-4EEA-85A1-96B5A55A4EC7}" type="presOf" srcId="{F892C229-774D-42BE-99C3-761E4DD352E4}" destId="{8DF62465-C48E-41FB-8F30-0286931FF59E}" srcOrd="0" destOrd="0" presId="urn:microsoft.com/office/officeart/2005/8/layout/process1"/>
    <dgm:cxn modelId="{F2AC75F9-9454-48F7-93EB-7C69BFB52103}" type="presOf" srcId="{08274A78-6DF3-4BDD-8551-C2BADC590758}" destId="{CE99D640-7205-4B4C-867D-C4B897C92B9B}" srcOrd="0" destOrd="0" presId="urn:microsoft.com/office/officeart/2005/8/layout/process1"/>
    <dgm:cxn modelId="{6A0E4A8A-0D15-428B-BB38-B042F4F5CDF7}" type="presOf" srcId="{CF0B3EA4-05EC-41FB-8530-0D0AB1DED7F7}" destId="{F340CD97-CEFA-4971-9580-0F78CE3809A6}" srcOrd="0" destOrd="0" presId="urn:microsoft.com/office/officeart/2005/8/layout/process1"/>
    <dgm:cxn modelId="{2EDC9066-E947-468D-830C-F91FD31DF7A4}" srcId="{DB852103-8564-47AF-86B0-6C7D085C1A8C}" destId="{08274A78-6DF3-4BDD-8551-C2BADC590758}" srcOrd="3" destOrd="0" parTransId="{2C2E6B54-07E1-4D92-8D46-05C72CCC1A22}" sibTransId="{D4C13E6A-9094-4DB3-B0D6-B9897A7C102B}"/>
    <dgm:cxn modelId="{525C6705-BD94-48D8-A8C2-4872E72116E0}" type="presOf" srcId="{036BE326-2615-4A64-964C-A2AB95BC482C}" destId="{8D763C25-B5CF-4CFD-BFDD-CD56F1A259FD}" srcOrd="1" destOrd="0" presId="urn:microsoft.com/office/officeart/2005/8/layout/process1"/>
    <dgm:cxn modelId="{28937350-4CF5-46D8-8DB0-8E4EC14CA7F3}" type="presOf" srcId="{B0195352-5F99-4583-A728-5453F3E91C41}" destId="{91873287-95E0-413F-898B-C6483D775216}" srcOrd="1" destOrd="0" presId="urn:microsoft.com/office/officeart/2005/8/layout/process1"/>
    <dgm:cxn modelId="{26F25438-556A-4692-B101-7D13907961E6}" type="presOf" srcId="{036BE326-2615-4A64-964C-A2AB95BC482C}" destId="{3359E609-6357-4615-8016-5E9786C1131F}" srcOrd="0" destOrd="0" presId="urn:microsoft.com/office/officeart/2005/8/layout/process1"/>
    <dgm:cxn modelId="{C430B5B8-ACBA-4904-B250-32C1F930DD0D}" type="presOf" srcId="{EDA66D91-98FB-4600-B11E-C08E8CB25C99}" destId="{6E967D33-43E6-4CA7-9C67-01444D33454E}" srcOrd="0" destOrd="0" presId="urn:microsoft.com/office/officeart/2005/8/layout/process1"/>
    <dgm:cxn modelId="{37DE02D5-CE37-473C-B3C3-AA529698D3B8}" type="presParOf" srcId="{86C23824-9A90-41E2-9557-EF881FCC8148}" destId="{CA3B696D-FF28-496F-8626-143ACEEB6533}" srcOrd="0" destOrd="0" presId="urn:microsoft.com/office/officeart/2005/8/layout/process1"/>
    <dgm:cxn modelId="{FF5A20D0-3BE1-4AC1-B5D8-35F5C320A86C}" type="presParOf" srcId="{86C23824-9A90-41E2-9557-EF881FCC8148}" destId="{B0899650-8D16-4A10-B05A-0D363066674D}" srcOrd="1" destOrd="0" presId="urn:microsoft.com/office/officeart/2005/8/layout/process1"/>
    <dgm:cxn modelId="{096517C0-8753-4040-BF15-EECC6362B28F}" type="presParOf" srcId="{B0899650-8D16-4A10-B05A-0D363066674D}" destId="{91873287-95E0-413F-898B-C6483D775216}" srcOrd="0" destOrd="0" presId="urn:microsoft.com/office/officeart/2005/8/layout/process1"/>
    <dgm:cxn modelId="{A4A5429B-2E5E-4B57-BF99-369DCC3D16C8}" type="presParOf" srcId="{86C23824-9A90-41E2-9557-EF881FCC8148}" destId="{6E967D33-43E6-4CA7-9C67-01444D33454E}" srcOrd="2" destOrd="0" presId="urn:microsoft.com/office/officeart/2005/8/layout/process1"/>
    <dgm:cxn modelId="{40A7562B-58BA-4082-818A-7A4516EF6107}" type="presParOf" srcId="{86C23824-9A90-41E2-9557-EF881FCC8148}" destId="{8DF62465-C48E-41FB-8F30-0286931FF59E}" srcOrd="3" destOrd="0" presId="urn:microsoft.com/office/officeart/2005/8/layout/process1"/>
    <dgm:cxn modelId="{388FDF9F-744F-4581-8BC5-790F6373EF7B}" type="presParOf" srcId="{8DF62465-C48E-41FB-8F30-0286931FF59E}" destId="{037BFA36-2B7C-457B-AC0C-E23151207136}" srcOrd="0" destOrd="0" presId="urn:microsoft.com/office/officeart/2005/8/layout/process1"/>
    <dgm:cxn modelId="{AECB7B5F-F2BF-44A0-B99B-3E43CB61573B}" type="presParOf" srcId="{86C23824-9A90-41E2-9557-EF881FCC8148}" destId="{F340CD97-CEFA-4971-9580-0F78CE3809A6}" srcOrd="4" destOrd="0" presId="urn:microsoft.com/office/officeart/2005/8/layout/process1"/>
    <dgm:cxn modelId="{A67CCEE9-39EF-43A8-A6CB-FF89D3553D5E}" type="presParOf" srcId="{86C23824-9A90-41E2-9557-EF881FCC8148}" destId="{3359E609-6357-4615-8016-5E9786C1131F}" srcOrd="5" destOrd="0" presId="urn:microsoft.com/office/officeart/2005/8/layout/process1"/>
    <dgm:cxn modelId="{8BB19B52-5F01-40BA-BF4B-BDA5BC1BE7BC}" type="presParOf" srcId="{3359E609-6357-4615-8016-5E9786C1131F}" destId="{8D763C25-B5CF-4CFD-BFDD-CD56F1A259FD}" srcOrd="0" destOrd="0" presId="urn:microsoft.com/office/officeart/2005/8/layout/process1"/>
    <dgm:cxn modelId="{22C3ED92-B0DF-48D8-8369-3EC1163652F9}" type="presParOf" srcId="{86C23824-9A90-41E2-9557-EF881FCC8148}" destId="{CE99D640-7205-4B4C-867D-C4B897C92B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050B6-B5D9-4A68-B999-A9B3019A13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0CAA9-EC31-476A-8EF6-5A64E8C989CC}">
      <dgm:prSet phldrT="[Text]"/>
      <dgm:spPr/>
      <dgm:t>
        <a:bodyPr/>
        <a:lstStyle/>
        <a:p>
          <a:r>
            <a:rPr lang="en-US" dirty="0" smtClean="0"/>
            <a:t>.onreadystatechange</a:t>
          </a:r>
          <a:endParaRPr lang="en-US" dirty="0"/>
        </a:p>
      </dgm:t>
    </dgm:pt>
    <dgm:pt modelId="{FF73147E-2E65-4941-80E3-D26E21AF5CCE}" type="parTrans" cxnId="{7DAB4885-8179-4FEC-B4E3-3FEE8159D3E2}">
      <dgm:prSet/>
      <dgm:spPr/>
      <dgm:t>
        <a:bodyPr/>
        <a:lstStyle/>
        <a:p>
          <a:endParaRPr lang="en-US"/>
        </a:p>
      </dgm:t>
    </dgm:pt>
    <dgm:pt modelId="{966AF9CF-9AC0-4233-B7B5-15696A3372B2}" type="sibTrans" cxnId="{7DAB4885-8179-4FEC-B4E3-3FEE8159D3E2}">
      <dgm:prSet/>
      <dgm:spPr/>
      <dgm:t>
        <a:bodyPr/>
        <a:lstStyle/>
        <a:p>
          <a:endParaRPr lang="en-US"/>
        </a:p>
      </dgm:t>
    </dgm:pt>
    <dgm:pt modelId="{4D8A6132-BD0B-4761-86DC-700ED48EDAD3}">
      <dgm:prSet phldrT="[Text]"/>
      <dgm:spPr/>
      <dgm:t>
        <a:bodyPr/>
        <a:lstStyle/>
        <a:p>
          <a:r>
            <a:rPr lang="en-US" dirty="0" smtClean="0"/>
            <a:t>points to event handler that called each time</a:t>
          </a:r>
          <a:br>
            <a:rPr lang="en-US" dirty="0" smtClean="0"/>
          </a:br>
          <a:r>
            <a:rPr lang="en-US" dirty="0" smtClean="0"/>
            <a:t>when property </a:t>
          </a:r>
          <a:r>
            <a:rPr lang="en-US" dirty="0" err="1" smtClean="0"/>
            <a:t>readyState</a:t>
          </a:r>
          <a:r>
            <a:rPr lang="en-US" dirty="0" smtClean="0"/>
            <a:t> changes</a:t>
          </a:r>
          <a:endParaRPr lang="en-US" dirty="0"/>
        </a:p>
      </dgm:t>
    </dgm:pt>
    <dgm:pt modelId="{E6E0A6E2-AA25-4B66-973A-352DA6E351A2}" type="parTrans" cxnId="{32C5F6FB-89B4-403F-B98B-70835BC6E319}">
      <dgm:prSet/>
      <dgm:spPr/>
      <dgm:t>
        <a:bodyPr/>
        <a:lstStyle/>
        <a:p>
          <a:endParaRPr lang="en-US"/>
        </a:p>
      </dgm:t>
    </dgm:pt>
    <dgm:pt modelId="{CBE1C400-DB0D-40F4-A6B0-912C428F214A}" type="sibTrans" cxnId="{32C5F6FB-89B4-403F-B98B-70835BC6E319}">
      <dgm:prSet/>
      <dgm:spPr/>
      <dgm:t>
        <a:bodyPr/>
        <a:lstStyle/>
        <a:p>
          <a:endParaRPr lang="en-US"/>
        </a:p>
      </dgm:t>
    </dgm:pt>
    <dgm:pt modelId="{A40FC4C8-9D99-4691-B016-4F0F8888733A}">
      <dgm:prSet phldrT="[Text]"/>
      <dgm:spPr/>
      <dgm:t>
        <a:bodyPr/>
        <a:lstStyle/>
        <a:p>
          <a:r>
            <a:rPr lang="en-US" dirty="0" smtClean="0"/>
            <a:t>.status</a:t>
          </a:r>
          <a:endParaRPr lang="en-US" dirty="0"/>
        </a:p>
      </dgm:t>
    </dgm:pt>
    <dgm:pt modelId="{5CC40C43-0AC0-4128-93A4-AD56EB1BABB9}" type="parTrans" cxnId="{7B42BD7E-C75E-49D9-9EA9-D74AB8336B79}">
      <dgm:prSet/>
      <dgm:spPr/>
      <dgm:t>
        <a:bodyPr/>
        <a:lstStyle/>
        <a:p>
          <a:endParaRPr lang="en-US"/>
        </a:p>
      </dgm:t>
    </dgm:pt>
    <dgm:pt modelId="{C987B33E-19E8-4FE5-A833-195765B9E9AE}" type="sibTrans" cxnId="{7B42BD7E-C75E-49D9-9EA9-D74AB8336B79}">
      <dgm:prSet/>
      <dgm:spPr/>
      <dgm:t>
        <a:bodyPr/>
        <a:lstStyle/>
        <a:p>
          <a:endParaRPr lang="en-US"/>
        </a:p>
      </dgm:t>
    </dgm:pt>
    <dgm:pt modelId="{53587359-FC63-4BF5-96E8-1BA6B09E3105}">
      <dgm:prSet phldrT="[Text]"/>
      <dgm:spPr/>
      <dgm:t>
        <a:bodyPr/>
        <a:lstStyle/>
        <a:p>
          <a:r>
            <a:rPr lang="en-US" dirty="0" smtClean="0"/>
            <a:t>holds status of server response</a:t>
          </a:r>
          <a:endParaRPr lang="en-US" dirty="0"/>
        </a:p>
      </dgm:t>
    </dgm:pt>
    <dgm:pt modelId="{4204EE3C-5EDB-427E-9603-4CFCDB1ED7B8}" type="parTrans" cxnId="{5E6DAB77-D24F-4ECE-991A-F2749C576B64}">
      <dgm:prSet/>
      <dgm:spPr/>
      <dgm:t>
        <a:bodyPr/>
        <a:lstStyle/>
        <a:p>
          <a:endParaRPr lang="en-US"/>
        </a:p>
      </dgm:t>
    </dgm:pt>
    <dgm:pt modelId="{79D6782B-E2FB-4371-870F-9DE48ABA9446}" type="sibTrans" cxnId="{5E6DAB77-D24F-4ECE-991A-F2749C576B64}">
      <dgm:prSet/>
      <dgm:spPr/>
      <dgm:t>
        <a:bodyPr/>
        <a:lstStyle/>
        <a:p>
          <a:endParaRPr lang="en-US"/>
        </a:p>
      </dgm:t>
    </dgm:pt>
    <dgm:pt modelId="{C9DBBA99-FF2E-41C1-A089-32BBA5B993E5}">
      <dgm:prSet phldrT="[Text]"/>
      <dgm:spPr/>
      <dgm:t>
        <a:bodyPr/>
        <a:lstStyle/>
        <a:p>
          <a:r>
            <a:rPr lang="en-US" dirty="0" smtClean="0"/>
            <a:t>value 200 is OK</a:t>
          </a:r>
          <a:endParaRPr lang="en-US" dirty="0"/>
        </a:p>
      </dgm:t>
    </dgm:pt>
    <dgm:pt modelId="{74281E39-1657-4AEB-90D0-2D814E28536E}" type="parTrans" cxnId="{FEB179BD-D3B0-4A6B-AB00-34416F426CAC}">
      <dgm:prSet/>
      <dgm:spPr/>
      <dgm:t>
        <a:bodyPr/>
        <a:lstStyle/>
        <a:p>
          <a:endParaRPr lang="en-US"/>
        </a:p>
      </dgm:t>
    </dgm:pt>
    <dgm:pt modelId="{61698F1B-5CF0-418E-BBC4-C2E8A85F560C}" type="sibTrans" cxnId="{FEB179BD-D3B0-4A6B-AB00-34416F426CAC}">
      <dgm:prSet/>
      <dgm:spPr/>
      <dgm:t>
        <a:bodyPr/>
        <a:lstStyle/>
        <a:p>
          <a:endParaRPr lang="en-US"/>
        </a:p>
      </dgm:t>
    </dgm:pt>
    <dgm:pt modelId="{4D4BDC66-45C1-4142-8A29-94988DC678B6}">
      <dgm:prSet phldrT="[Text]"/>
      <dgm:spPr/>
      <dgm:t>
        <a:bodyPr/>
        <a:lstStyle/>
        <a:p>
          <a:r>
            <a:rPr lang="en-US" dirty="0" smtClean="0"/>
            <a:t>.responseText and </a:t>
          </a:r>
          <a:br>
            <a:rPr lang="en-US" dirty="0" smtClean="0"/>
          </a:br>
          <a:r>
            <a:rPr lang="en-US" dirty="0" smtClean="0"/>
            <a:t>.responseXML</a:t>
          </a:r>
          <a:endParaRPr lang="en-US" dirty="0"/>
        </a:p>
      </dgm:t>
    </dgm:pt>
    <dgm:pt modelId="{C2D26F6A-4BF5-4D04-AFF1-AC1C2035C763}" type="parTrans" cxnId="{0FB4A7F3-C8B2-4D11-9506-030CCE6EE4F7}">
      <dgm:prSet/>
      <dgm:spPr/>
      <dgm:t>
        <a:bodyPr/>
        <a:lstStyle/>
        <a:p>
          <a:endParaRPr lang="en-US"/>
        </a:p>
      </dgm:t>
    </dgm:pt>
    <dgm:pt modelId="{10F6657A-E932-439F-A360-AF92952C0AC7}" type="sibTrans" cxnId="{0FB4A7F3-C8B2-4D11-9506-030CCE6EE4F7}">
      <dgm:prSet/>
      <dgm:spPr/>
      <dgm:t>
        <a:bodyPr/>
        <a:lstStyle/>
        <a:p>
          <a:endParaRPr lang="en-US"/>
        </a:p>
      </dgm:t>
    </dgm:pt>
    <dgm:pt modelId="{281FE77B-00D0-42AC-94FF-83DB034122CF}">
      <dgm:prSet phldrT="[Text]"/>
      <dgm:spPr/>
      <dgm:t>
        <a:bodyPr/>
        <a:lstStyle/>
        <a:p>
          <a:r>
            <a:rPr lang="en-US" dirty="0" smtClean="0"/>
            <a:t>holds result of request in text or XML format</a:t>
          </a:r>
          <a:endParaRPr lang="en-US" dirty="0"/>
        </a:p>
      </dgm:t>
    </dgm:pt>
    <dgm:pt modelId="{A58D0854-5ABA-4909-AE32-CC1C5DF14317}" type="parTrans" cxnId="{0AAB77E3-3C58-46D0-9FDD-B80A8948E3F6}">
      <dgm:prSet/>
      <dgm:spPr/>
      <dgm:t>
        <a:bodyPr/>
        <a:lstStyle/>
        <a:p>
          <a:endParaRPr lang="en-US"/>
        </a:p>
      </dgm:t>
    </dgm:pt>
    <dgm:pt modelId="{4743FA74-DB04-45A7-B4C6-24B385018A95}" type="sibTrans" cxnId="{0AAB77E3-3C58-46D0-9FDD-B80A8948E3F6}">
      <dgm:prSet/>
      <dgm:spPr/>
      <dgm:t>
        <a:bodyPr/>
        <a:lstStyle/>
        <a:p>
          <a:endParaRPr lang="en-US"/>
        </a:p>
      </dgm:t>
    </dgm:pt>
    <dgm:pt modelId="{55AE8F76-FBA8-40FC-88CD-8FBEFA1878FA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readyState</a:t>
          </a:r>
          <a:endParaRPr lang="en-US" dirty="0"/>
        </a:p>
      </dgm:t>
    </dgm:pt>
    <dgm:pt modelId="{9B497584-D245-4208-B076-7B3634BEF5A6}" type="parTrans" cxnId="{E309078E-616D-4912-8434-6EC5F3F939E0}">
      <dgm:prSet/>
      <dgm:spPr/>
      <dgm:t>
        <a:bodyPr/>
        <a:lstStyle/>
        <a:p>
          <a:endParaRPr lang="en-US"/>
        </a:p>
      </dgm:t>
    </dgm:pt>
    <dgm:pt modelId="{22E49481-2E42-443C-B633-C9E77DE38729}" type="sibTrans" cxnId="{E309078E-616D-4912-8434-6EC5F3F939E0}">
      <dgm:prSet/>
      <dgm:spPr/>
      <dgm:t>
        <a:bodyPr/>
        <a:lstStyle/>
        <a:p>
          <a:endParaRPr lang="en-US"/>
        </a:p>
      </dgm:t>
    </dgm:pt>
    <dgm:pt modelId="{1E79CA54-05D8-4ECB-A4BB-FC13B49BF21D}">
      <dgm:prSet phldrT="[Text]"/>
      <dgm:spPr/>
      <dgm:t>
        <a:bodyPr/>
        <a:lstStyle/>
        <a:p>
          <a:r>
            <a:rPr lang="en-US" dirty="0" smtClean="0"/>
            <a:t>holds current state of a request</a:t>
          </a:r>
          <a:endParaRPr lang="en-US" dirty="0"/>
        </a:p>
      </dgm:t>
    </dgm:pt>
    <dgm:pt modelId="{159D4E75-1E97-4D6F-AEEF-9359081B57E4}" type="parTrans" cxnId="{0C529BFD-55D6-445D-BA0C-5A7F0372ACC2}">
      <dgm:prSet/>
      <dgm:spPr/>
    </dgm:pt>
    <dgm:pt modelId="{195935F8-DB4B-44E2-99FA-E4220F7916D3}" type="sibTrans" cxnId="{0C529BFD-55D6-445D-BA0C-5A7F0372ACC2}">
      <dgm:prSet/>
      <dgm:spPr/>
    </dgm:pt>
    <dgm:pt modelId="{74E98D69-5D9A-4098-B43C-366902D8020F}">
      <dgm:prSet phldrT="[Text]"/>
      <dgm:spPr/>
      <dgm:t>
        <a:bodyPr/>
        <a:lstStyle/>
        <a:p>
          <a:r>
            <a:rPr lang="en-US" dirty="0" smtClean="0"/>
            <a:t>value equal to 4 means that request is done</a:t>
          </a:r>
          <a:endParaRPr lang="en-US" dirty="0"/>
        </a:p>
      </dgm:t>
    </dgm:pt>
    <dgm:pt modelId="{EEAE329A-45BF-4F4E-9501-57980952447F}" type="parTrans" cxnId="{01C354E1-C453-4DA3-9751-F12CEF1E44E3}">
      <dgm:prSet/>
      <dgm:spPr/>
    </dgm:pt>
    <dgm:pt modelId="{8FA4013D-0851-47D2-B171-EDDC9F48D1F4}" type="sibTrans" cxnId="{01C354E1-C453-4DA3-9751-F12CEF1E44E3}">
      <dgm:prSet/>
      <dgm:spPr/>
    </dgm:pt>
    <dgm:pt modelId="{4E97FC66-CCDC-4C62-B5B3-2763CAFEEE10}" type="pres">
      <dgm:prSet presAssocID="{563050B6-B5D9-4A68-B999-A9B3019A13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2912D-8B9C-4A1A-9167-CC17993FCF8A}" type="pres">
      <dgm:prSet presAssocID="{B020CAA9-EC31-476A-8EF6-5A64E8C989CC}" presName="linNode" presStyleCnt="0"/>
      <dgm:spPr/>
    </dgm:pt>
    <dgm:pt modelId="{530B8EFF-E6D6-4527-9C8A-7250066133EA}" type="pres">
      <dgm:prSet presAssocID="{B020CAA9-EC31-476A-8EF6-5A64E8C989C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46E4C-1997-47F1-9FCF-0BF7A1348F38}" type="pres">
      <dgm:prSet presAssocID="{B020CAA9-EC31-476A-8EF6-5A64E8C989C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95287-F151-4F06-BA78-58F2DD96CE42}" type="pres">
      <dgm:prSet presAssocID="{966AF9CF-9AC0-4233-B7B5-15696A3372B2}" presName="sp" presStyleCnt="0"/>
      <dgm:spPr/>
    </dgm:pt>
    <dgm:pt modelId="{F93F0791-D6C5-4F3D-8414-F21B5E64AD34}" type="pres">
      <dgm:prSet presAssocID="{55AE8F76-FBA8-40FC-88CD-8FBEFA1878FA}" presName="linNode" presStyleCnt="0"/>
      <dgm:spPr/>
    </dgm:pt>
    <dgm:pt modelId="{B6E80788-4359-4C02-8A73-901C5E01D7CD}" type="pres">
      <dgm:prSet presAssocID="{55AE8F76-FBA8-40FC-88CD-8FBEFA1878F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14553-2003-49B2-95F8-4B81CA89AC21}" type="pres">
      <dgm:prSet presAssocID="{55AE8F76-FBA8-40FC-88CD-8FBEFA1878F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DEB95-2D3D-43B6-9A8F-39824306B836}" type="pres">
      <dgm:prSet presAssocID="{22E49481-2E42-443C-B633-C9E77DE38729}" presName="sp" presStyleCnt="0"/>
      <dgm:spPr/>
    </dgm:pt>
    <dgm:pt modelId="{164CB567-D467-4E29-959D-ED8F58853FB7}" type="pres">
      <dgm:prSet presAssocID="{A40FC4C8-9D99-4691-B016-4F0F8888733A}" presName="linNode" presStyleCnt="0"/>
      <dgm:spPr/>
    </dgm:pt>
    <dgm:pt modelId="{A71A1536-7938-455D-BA28-805A4793ACFB}" type="pres">
      <dgm:prSet presAssocID="{A40FC4C8-9D99-4691-B016-4F0F8888733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5F381-4559-4AEC-B4E6-1C7214DD50E2}" type="pres">
      <dgm:prSet presAssocID="{A40FC4C8-9D99-4691-B016-4F0F8888733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736D0-5B74-403D-855B-05BE02D5E4A2}" type="pres">
      <dgm:prSet presAssocID="{C987B33E-19E8-4FE5-A833-195765B9E9AE}" presName="sp" presStyleCnt="0"/>
      <dgm:spPr/>
    </dgm:pt>
    <dgm:pt modelId="{02603EB8-C7D3-4E23-B300-411F34E0B1BC}" type="pres">
      <dgm:prSet presAssocID="{4D4BDC66-45C1-4142-8A29-94988DC678B6}" presName="linNode" presStyleCnt="0"/>
      <dgm:spPr/>
    </dgm:pt>
    <dgm:pt modelId="{A0A5157A-0AFB-467B-88C9-4E2BCB83DE25}" type="pres">
      <dgm:prSet presAssocID="{4D4BDC66-45C1-4142-8A29-94988DC678B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C5BB8-F0A2-4C34-AA78-A08D2C7F0622}" type="pres">
      <dgm:prSet presAssocID="{4D4BDC66-45C1-4142-8A29-94988DC678B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26CBD8-4160-4D5A-BE22-232573BA937F}" type="presOf" srcId="{4D8A6132-BD0B-4761-86DC-700ED48EDAD3}" destId="{B4446E4C-1997-47F1-9FCF-0BF7A1348F38}" srcOrd="0" destOrd="0" presId="urn:microsoft.com/office/officeart/2005/8/layout/vList5"/>
    <dgm:cxn modelId="{0C529BFD-55D6-445D-BA0C-5A7F0372ACC2}" srcId="{55AE8F76-FBA8-40FC-88CD-8FBEFA1878FA}" destId="{1E79CA54-05D8-4ECB-A4BB-FC13B49BF21D}" srcOrd="0" destOrd="0" parTransId="{159D4E75-1E97-4D6F-AEEF-9359081B57E4}" sibTransId="{195935F8-DB4B-44E2-99FA-E4220F7916D3}"/>
    <dgm:cxn modelId="{01C354E1-C453-4DA3-9751-F12CEF1E44E3}" srcId="{55AE8F76-FBA8-40FC-88CD-8FBEFA1878FA}" destId="{74E98D69-5D9A-4098-B43C-366902D8020F}" srcOrd="1" destOrd="0" parTransId="{EEAE329A-45BF-4F4E-9501-57980952447F}" sibTransId="{8FA4013D-0851-47D2-B171-EDDC9F48D1F4}"/>
    <dgm:cxn modelId="{0C9217B1-743B-40C9-88EF-D343D0CFD13D}" type="presOf" srcId="{C9DBBA99-FF2E-41C1-A089-32BBA5B993E5}" destId="{EC25F381-4559-4AEC-B4E6-1C7214DD50E2}" srcOrd="0" destOrd="1" presId="urn:microsoft.com/office/officeart/2005/8/layout/vList5"/>
    <dgm:cxn modelId="{7DAB4885-8179-4FEC-B4E3-3FEE8159D3E2}" srcId="{563050B6-B5D9-4A68-B999-A9B3019A131A}" destId="{B020CAA9-EC31-476A-8EF6-5A64E8C989CC}" srcOrd="0" destOrd="0" parTransId="{FF73147E-2E65-4941-80E3-D26E21AF5CCE}" sibTransId="{966AF9CF-9AC0-4233-B7B5-15696A3372B2}"/>
    <dgm:cxn modelId="{7B42BD7E-C75E-49D9-9EA9-D74AB8336B79}" srcId="{563050B6-B5D9-4A68-B999-A9B3019A131A}" destId="{A40FC4C8-9D99-4691-B016-4F0F8888733A}" srcOrd="2" destOrd="0" parTransId="{5CC40C43-0AC0-4128-93A4-AD56EB1BABB9}" sibTransId="{C987B33E-19E8-4FE5-A833-195765B9E9AE}"/>
    <dgm:cxn modelId="{32C5F6FB-89B4-403F-B98B-70835BC6E319}" srcId="{B020CAA9-EC31-476A-8EF6-5A64E8C989CC}" destId="{4D8A6132-BD0B-4761-86DC-700ED48EDAD3}" srcOrd="0" destOrd="0" parTransId="{E6E0A6E2-AA25-4B66-973A-352DA6E351A2}" sibTransId="{CBE1C400-DB0D-40F4-A6B0-912C428F214A}"/>
    <dgm:cxn modelId="{5E6DAB77-D24F-4ECE-991A-F2749C576B64}" srcId="{A40FC4C8-9D99-4691-B016-4F0F8888733A}" destId="{53587359-FC63-4BF5-96E8-1BA6B09E3105}" srcOrd="0" destOrd="0" parTransId="{4204EE3C-5EDB-427E-9603-4CFCDB1ED7B8}" sibTransId="{79D6782B-E2FB-4371-870F-9DE48ABA9446}"/>
    <dgm:cxn modelId="{E309078E-616D-4912-8434-6EC5F3F939E0}" srcId="{563050B6-B5D9-4A68-B999-A9B3019A131A}" destId="{55AE8F76-FBA8-40FC-88CD-8FBEFA1878FA}" srcOrd="1" destOrd="0" parTransId="{9B497584-D245-4208-B076-7B3634BEF5A6}" sibTransId="{22E49481-2E42-443C-B633-C9E77DE38729}"/>
    <dgm:cxn modelId="{4A124C8C-80EE-4562-BE68-0FF7AC3AB595}" type="presOf" srcId="{A40FC4C8-9D99-4691-B016-4F0F8888733A}" destId="{A71A1536-7938-455D-BA28-805A4793ACFB}" srcOrd="0" destOrd="0" presId="urn:microsoft.com/office/officeart/2005/8/layout/vList5"/>
    <dgm:cxn modelId="{4533E668-69CD-4E21-937F-1EE5537D6EDC}" type="presOf" srcId="{4D4BDC66-45C1-4142-8A29-94988DC678B6}" destId="{A0A5157A-0AFB-467B-88C9-4E2BCB83DE25}" srcOrd="0" destOrd="0" presId="urn:microsoft.com/office/officeart/2005/8/layout/vList5"/>
    <dgm:cxn modelId="{88B94EE7-B6BC-4177-9FC5-A7723A7ECC05}" type="presOf" srcId="{B020CAA9-EC31-476A-8EF6-5A64E8C989CC}" destId="{530B8EFF-E6D6-4527-9C8A-7250066133EA}" srcOrd="0" destOrd="0" presId="urn:microsoft.com/office/officeart/2005/8/layout/vList5"/>
    <dgm:cxn modelId="{2549CE0F-E6DD-4B70-BF75-BA2C1CE2F364}" type="presOf" srcId="{74E98D69-5D9A-4098-B43C-366902D8020F}" destId="{1E514553-2003-49B2-95F8-4B81CA89AC21}" srcOrd="0" destOrd="1" presId="urn:microsoft.com/office/officeart/2005/8/layout/vList5"/>
    <dgm:cxn modelId="{1F79AE64-570A-4CA5-A27C-3BF093FAF231}" type="presOf" srcId="{55AE8F76-FBA8-40FC-88CD-8FBEFA1878FA}" destId="{B6E80788-4359-4C02-8A73-901C5E01D7CD}" srcOrd="0" destOrd="0" presId="urn:microsoft.com/office/officeart/2005/8/layout/vList5"/>
    <dgm:cxn modelId="{0AAB77E3-3C58-46D0-9FDD-B80A8948E3F6}" srcId="{4D4BDC66-45C1-4142-8A29-94988DC678B6}" destId="{281FE77B-00D0-42AC-94FF-83DB034122CF}" srcOrd="0" destOrd="0" parTransId="{A58D0854-5ABA-4909-AE32-CC1C5DF14317}" sibTransId="{4743FA74-DB04-45A7-B4C6-24B385018A95}"/>
    <dgm:cxn modelId="{015C3EE5-2764-493D-ADF5-0FDED559CE55}" type="presOf" srcId="{1E79CA54-05D8-4ECB-A4BB-FC13B49BF21D}" destId="{1E514553-2003-49B2-95F8-4B81CA89AC21}" srcOrd="0" destOrd="0" presId="urn:microsoft.com/office/officeart/2005/8/layout/vList5"/>
    <dgm:cxn modelId="{7E67663D-06B4-41E8-A668-2A305EAC3AE5}" type="presOf" srcId="{563050B6-B5D9-4A68-B999-A9B3019A131A}" destId="{4E97FC66-CCDC-4C62-B5B3-2763CAFEEE10}" srcOrd="0" destOrd="0" presId="urn:microsoft.com/office/officeart/2005/8/layout/vList5"/>
    <dgm:cxn modelId="{0FB4A7F3-C8B2-4D11-9506-030CCE6EE4F7}" srcId="{563050B6-B5D9-4A68-B999-A9B3019A131A}" destId="{4D4BDC66-45C1-4142-8A29-94988DC678B6}" srcOrd="3" destOrd="0" parTransId="{C2D26F6A-4BF5-4D04-AFF1-AC1C2035C763}" sibTransId="{10F6657A-E932-439F-A360-AF92952C0AC7}"/>
    <dgm:cxn modelId="{29BA6B06-C066-4A98-85CB-7BE962267EED}" type="presOf" srcId="{53587359-FC63-4BF5-96E8-1BA6B09E3105}" destId="{EC25F381-4559-4AEC-B4E6-1C7214DD50E2}" srcOrd="0" destOrd="0" presId="urn:microsoft.com/office/officeart/2005/8/layout/vList5"/>
    <dgm:cxn modelId="{ACA49B26-C96F-4E3D-84A6-AA3235AF9E1D}" type="presOf" srcId="{281FE77B-00D0-42AC-94FF-83DB034122CF}" destId="{73DC5BB8-F0A2-4C34-AA78-A08D2C7F0622}" srcOrd="0" destOrd="0" presId="urn:microsoft.com/office/officeart/2005/8/layout/vList5"/>
    <dgm:cxn modelId="{FEB179BD-D3B0-4A6B-AB00-34416F426CAC}" srcId="{A40FC4C8-9D99-4691-B016-4F0F8888733A}" destId="{C9DBBA99-FF2E-41C1-A089-32BBA5B993E5}" srcOrd="1" destOrd="0" parTransId="{74281E39-1657-4AEB-90D0-2D814E28536E}" sibTransId="{61698F1B-5CF0-418E-BBC4-C2E8A85F560C}"/>
    <dgm:cxn modelId="{C8F8D7D8-EAAA-4AC4-8F78-C77D330023C5}" type="presParOf" srcId="{4E97FC66-CCDC-4C62-B5B3-2763CAFEEE10}" destId="{C752912D-8B9C-4A1A-9167-CC17993FCF8A}" srcOrd="0" destOrd="0" presId="urn:microsoft.com/office/officeart/2005/8/layout/vList5"/>
    <dgm:cxn modelId="{FE08CE55-0D99-4B9D-A410-EFFB19A841FD}" type="presParOf" srcId="{C752912D-8B9C-4A1A-9167-CC17993FCF8A}" destId="{530B8EFF-E6D6-4527-9C8A-7250066133EA}" srcOrd="0" destOrd="0" presId="urn:microsoft.com/office/officeart/2005/8/layout/vList5"/>
    <dgm:cxn modelId="{7A8F474C-2B1F-4C84-B292-44C14C93B668}" type="presParOf" srcId="{C752912D-8B9C-4A1A-9167-CC17993FCF8A}" destId="{B4446E4C-1997-47F1-9FCF-0BF7A1348F38}" srcOrd="1" destOrd="0" presId="urn:microsoft.com/office/officeart/2005/8/layout/vList5"/>
    <dgm:cxn modelId="{BF670336-2159-4507-8A25-E66DB0762F97}" type="presParOf" srcId="{4E97FC66-CCDC-4C62-B5B3-2763CAFEEE10}" destId="{A1F95287-F151-4F06-BA78-58F2DD96CE42}" srcOrd="1" destOrd="0" presId="urn:microsoft.com/office/officeart/2005/8/layout/vList5"/>
    <dgm:cxn modelId="{1DC17C02-197E-4012-894B-26ED5A8954F4}" type="presParOf" srcId="{4E97FC66-CCDC-4C62-B5B3-2763CAFEEE10}" destId="{F93F0791-D6C5-4F3D-8414-F21B5E64AD34}" srcOrd="2" destOrd="0" presId="urn:microsoft.com/office/officeart/2005/8/layout/vList5"/>
    <dgm:cxn modelId="{B325ADBE-EFBA-4A67-9B84-F0D1558273A2}" type="presParOf" srcId="{F93F0791-D6C5-4F3D-8414-F21B5E64AD34}" destId="{B6E80788-4359-4C02-8A73-901C5E01D7CD}" srcOrd="0" destOrd="0" presId="urn:microsoft.com/office/officeart/2005/8/layout/vList5"/>
    <dgm:cxn modelId="{19625E7A-9BA6-48BE-B1C5-327D4B0ACC8D}" type="presParOf" srcId="{F93F0791-D6C5-4F3D-8414-F21B5E64AD34}" destId="{1E514553-2003-49B2-95F8-4B81CA89AC21}" srcOrd="1" destOrd="0" presId="urn:microsoft.com/office/officeart/2005/8/layout/vList5"/>
    <dgm:cxn modelId="{35D95C6B-8327-496C-B9C5-294016B87373}" type="presParOf" srcId="{4E97FC66-CCDC-4C62-B5B3-2763CAFEEE10}" destId="{C44DEB95-2D3D-43B6-9A8F-39824306B836}" srcOrd="3" destOrd="0" presId="urn:microsoft.com/office/officeart/2005/8/layout/vList5"/>
    <dgm:cxn modelId="{CA66D9B7-488B-4CBE-A7DF-A26F5341B4B9}" type="presParOf" srcId="{4E97FC66-CCDC-4C62-B5B3-2763CAFEEE10}" destId="{164CB567-D467-4E29-959D-ED8F58853FB7}" srcOrd="4" destOrd="0" presId="urn:microsoft.com/office/officeart/2005/8/layout/vList5"/>
    <dgm:cxn modelId="{F617ADC6-9587-403F-A7E9-BE3DD10294DC}" type="presParOf" srcId="{164CB567-D467-4E29-959D-ED8F58853FB7}" destId="{A71A1536-7938-455D-BA28-805A4793ACFB}" srcOrd="0" destOrd="0" presId="urn:microsoft.com/office/officeart/2005/8/layout/vList5"/>
    <dgm:cxn modelId="{05DEADF9-70FA-4FCD-97FF-CFE79E438F90}" type="presParOf" srcId="{164CB567-D467-4E29-959D-ED8F58853FB7}" destId="{EC25F381-4559-4AEC-B4E6-1C7214DD50E2}" srcOrd="1" destOrd="0" presId="urn:microsoft.com/office/officeart/2005/8/layout/vList5"/>
    <dgm:cxn modelId="{34B77A30-348D-420B-8FAC-7D3C79C8BA53}" type="presParOf" srcId="{4E97FC66-CCDC-4C62-B5B3-2763CAFEEE10}" destId="{E55736D0-5B74-403D-855B-05BE02D5E4A2}" srcOrd="5" destOrd="0" presId="urn:microsoft.com/office/officeart/2005/8/layout/vList5"/>
    <dgm:cxn modelId="{91B84267-9EAE-4C20-8B65-04EE77064DCC}" type="presParOf" srcId="{4E97FC66-CCDC-4C62-B5B3-2763CAFEEE10}" destId="{02603EB8-C7D3-4E23-B300-411F34E0B1BC}" srcOrd="6" destOrd="0" presId="urn:microsoft.com/office/officeart/2005/8/layout/vList5"/>
    <dgm:cxn modelId="{858DA64D-6578-46F2-AB5C-A47A189E03D6}" type="presParOf" srcId="{02603EB8-C7D3-4E23-B300-411F34E0B1BC}" destId="{A0A5157A-0AFB-467B-88C9-4E2BCB83DE25}" srcOrd="0" destOrd="0" presId="urn:microsoft.com/office/officeart/2005/8/layout/vList5"/>
    <dgm:cxn modelId="{7B14C7DB-F904-4272-8B63-7A901C111CA1}" type="presParOf" srcId="{02603EB8-C7D3-4E23-B300-411F34E0B1BC}" destId="{73DC5BB8-F0A2-4C34-AA78-A08D2C7F06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A51C4-84B5-444B-9C60-F9376916744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FCD93-2AD5-4A92-BF90-2ED5A50E37A0}">
      <dgm:prSet phldrT="[Text]"/>
      <dgm:spPr/>
      <dgm:t>
        <a:bodyPr/>
        <a:lstStyle/>
        <a:p>
          <a:r>
            <a:rPr lang="en-US" dirty="0" smtClean="0"/>
            <a:t>0 - UNSENT</a:t>
          </a:r>
          <a:endParaRPr lang="en-US" dirty="0"/>
        </a:p>
      </dgm:t>
    </dgm:pt>
    <dgm:pt modelId="{C17BD5C7-1F43-4004-BAD4-CC3743FAE5AF}" type="parTrans" cxnId="{BB35969E-42DA-46D1-99A5-78BAA76CBDBF}">
      <dgm:prSet/>
      <dgm:spPr/>
      <dgm:t>
        <a:bodyPr/>
        <a:lstStyle/>
        <a:p>
          <a:endParaRPr lang="en-US"/>
        </a:p>
      </dgm:t>
    </dgm:pt>
    <dgm:pt modelId="{7C0751AD-987D-490D-A90C-5E49C15A49C7}" type="sibTrans" cxnId="{BB35969E-42DA-46D1-99A5-78BAA76CBDBF}">
      <dgm:prSet/>
      <dgm:spPr/>
      <dgm:t>
        <a:bodyPr/>
        <a:lstStyle/>
        <a:p>
          <a:endParaRPr lang="en-US"/>
        </a:p>
      </dgm:t>
    </dgm:pt>
    <dgm:pt modelId="{7201FFA3-83CF-4E70-92F6-4CBC6F159719}">
      <dgm:prSet phldrT="[Text]"/>
      <dgm:spPr/>
      <dgm:t>
        <a:bodyPr/>
        <a:lstStyle/>
        <a:p>
          <a:r>
            <a:rPr lang="en-US" dirty="0" smtClean="0"/>
            <a:t>1 - OPENED</a:t>
          </a:r>
          <a:endParaRPr lang="en-US" dirty="0"/>
        </a:p>
      </dgm:t>
    </dgm:pt>
    <dgm:pt modelId="{88CB6BEC-326C-4263-A603-32AF47DE29AB}" type="parTrans" cxnId="{637895C3-A706-4D69-A32F-703A4840EE36}">
      <dgm:prSet/>
      <dgm:spPr/>
      <dgm:t>
        <a:bodyPr/>
        <a:lstStyle/>
        <a:p>
          <a:endParaRPr lang="en-US"/>
        </a:p>
      </dgm:t>
    </dgm:pt>
    <dgm:pt modelId="{AB5E402B-1719-4FB6-82D3-98E205A93001}" type="sibTrans" cxnId="{637895C3-A706-4D69-A32F-703A4840EE36}">
      <dgm:prSet/>
      <dgm:spPr/>
      <dgm:t>
        <a:bodyPr/>
        <a:lstStyle/>
        <a:p>
          <a:endParaRPr lang="en-US"/>
        </a:p>
      </dgm:t>
    </dgm:pt>
    <dgm:pt modelId="{D077A3FD-5D56-493E-8C55-110E6935AC5B}">
      <dgm:prSet phldrT="[Text]"/>
      <dgm:spPr/>
      <dgm:t>
        <a:bodyPr/>
        <a:lstStyle/>
        <a:p>
          <a:r>
            <a:rPr lang="en-US" dirty="0" smtClean="0"/>
            <a:t>2 – HEADERS_RECEIVED</a:t>
          </a:r>
          <a:endParaRPr lang="en-US" dirty="0"/>
        </a:p>
      </dgm:t>
    </dgm:pt>
    <dgm:pt modelId="{79C89ABA-6671-4195-A852-B60F72B49C7C}" type="parTrans" cxnId="{B6EC8B9C-05A0-4539-B558-6C72B5B83C20}">
      <dgm:prSet/>
      <dgm:spPr/>
      <dgm:t>
        <a:bodyPr/>
        <a:lstStyle/>
        <a:p>
          <a:endParaRPr lang="en-US"/>
        </a:p>
      </dgm:t>
    </dgm:pt>
    <dgm:pt modelId="{222216A6-B510-4833-B187-AE1824C7587C}" type="sibTrans" cxnId="{B6EC8B9C-05A0-4539-B558-6C72B5B83C20}">
      <dgm:prSet/>
      <dgm:spPr/>
      <dgm:t>
        <a:bodyPr/>
        <a:lstStyle/>
        <a:p>
          <a:endParaRPr lang="en-US"/>
        </a:p>
      </dgm:t>
    </dgm:pt>
    <dgm:pt modelId="{EB5491E1-34D9-4F12-A861-C322A1F9E07A}">
      <dgm:prSet phldrT="[Text]"/>
      <dgm:spPr/>
      <dgm:t>
        <a:bodyPr/>
        <a:lstStyle/>
        <a:p>
          <a:r>
            <a:rPr lang="en-US" dirty="0" smtClean="0"/>
            <a:t>3 – LOADING</a:t>
          </a:r>
          <a:endParaRPr lang="en-US" dirty="0"/>
        </a:p>
      </dgm:t>
    </dgm:pt>
    <dgm:pt modelId="{BF89D3E1-B967-42A9-B925-D9EBE7031947}" type="parTrans" cxnId="{CCB1CBE0-077D-474A-A205-550D0B5341FF}">
      <dgm:prSet/>
      <dgm:spPr/>
      <dgm:t>
        <a:bodyPr/>
        <a:lstStyle/>
        <a:p>
          <a:endParaRPr lang="en-US"/>
        </a:p>
      </dgm:t>
    </dgm:pt>
    <dgm:pt modelId="{7B2C3D0B-EEE9-476D-BA5A-6FCBB63AFA09}" type="sibTrans" cxnId="{CCB1CBE0-077D-474A-A205-550D0B5341FF}">
      <dgm:prSet/>
      <dgm:spPr/>
      <dgm:t>
        <a:bodyPr/>
        <a:lstStyle/>
        <a:p>
          <a:endParaRPr lang="en-US"/>
        </a:p>
      </dgm:t>
    </dgm:pt>
    <dgm:pt modelId="{A5EF0BD2-CF6E-4308-83EE-84C486A09EB8}">
      <dgm:prSet phldrT="[Text]"/>
      <dgm:spPr/>
      <dgm:t>
        <a:bodyPr/>
        <a:lstStyle/>
        <a:p>
          <a:r>
            <a:rPr lang="en-US" dirty="0" smtClean="0"/>
            <a:t>4 - DONE</a:t>
          </a:r>
          <a:endParaRPr lang="en-US" dirty="0"/>
        </a:p>
      </dgm:t>
    </dgm:pt>
    <dgm:pt modelId="{7FE0766B-871C-42B0-AEBF-F47BBEC765F8}" type="parTrans" cxnId="{D967F6C5-F192-4695-904B-8A48AD49B60F}">
      <dgm:prSet/>
      <dgm:spPr/>
      <dgm:t>
        <a:bodyPr/>
        <a:lstStyle/>
        <a:p>
          <a:endParaRPr lang="en-US"/>
        </a:p>
      </dgm:t>
    </dgm:pt>
    <dgm:pt modelId="{281D7DC8-D49B-48CF-BC31-BDF5A7A873C3}" type="sibTrans" cxnId="{D967F6C5-F192-4695-904B-8A48AD49B60F}">
      <dgm:prSet/>
      <dgm:spPr/>
      <dgm:t>
        <a:bodyPr/>
        <a:lstStyle/>
        <a:p>
          <a:endParaRPr lang="en-US"/>
        </a:p>
      </dgm:t>
    </dgm:pt>
    <dgm:pt modelId="{5454F742-4C4A-49D3-AB99-98888F2EE07C}" type="pres">
      <dgm:prSet presAssocID="{112A51C4-84B5-444B-9C60-F9376916744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2EAEAB-09FB-4F59-B409-241A87CF087B}" type="pres">
      <dgm:prSet presAssocID="{951FCD93-2AD5-4A92-BF90-2ED5A50E37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26C04-F299-4470-9261-DC692034A907}" type="pres">
      <dgm:prSet presAssocID="{7C0751AD-987D-490D-A90C-5E49C15A49C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99C2CD-4D37-4241-8C6B-8076BFD2C2FF}" type="pres">
      <dgm:prSet presAssocID="{7C0751AD-987D-490D-A90C-5E49C15A49C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9475A25-E7F1-4B1D-A432-766DF3FE75EF}" type="pres">
      <dgm:prSet presAssocID="{7201FFA3-83CF-4E70-92F6-4CBC6F15971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88223-1223-4C43-A343-81A1A4FEC4A0}" type="pres">
      <dgm:prSet presAssocID="{AB5E402B-1719-4FB6-82D3-98E205A9300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DD42662-D2F8-4E85-B447-74C657C5D183}" type="pres">
      <dgm:prSet presAssocID="{AB5E402B-1719-4FB6-82D3-98E205A93001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1360E28-1296-414C-B1A6-6840F5678F8C}" type="pres">
      <dgm:prSet presAssocID="{D077A3FD-5D56-493E-8C55-110E6935AC5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EA560-19D3-4720-B35C-446155924CBD}" type="pres">
      <dgm:prSet presAssocID="{222216A6-B510-4833-B187-AE1824C7587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A1ECF02-5B70-46A7-B499-16B6DA079B21}" type="pres">
      <dgm:prSet presAssocID="{222216A6-B510-4833-B187-AE1824C7587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0C58115-2126-42E0-82F9-7E976DEE1B26}" type="pres">
      <dgm:prSet presAssocID="{EB5491E1-34D9-4F12-A861-C322A1F9E0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AEBDB-5942-436F-9CF3-4974FF897980}" type="pres">
      <dgm:prSet presAssocID="{7B2C3D0B-EEE9-476D-BA5A-6FCBB63AFA0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ACA0E48-6C1F-4E1F-9E18-A5F56A979CF7}" type="pres">
      <dgm:prSet presAssocID="{7B2C3D0B-EEE9-476D-BA5A-6FCBB63AFA0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F9D5237-775C-4C89-8BC7-E2FCFD9BEEDC}" type="pres">
      <dgm:prSet presAssocID="{A5EF0BD2-CF6E-4308-83EE-84C486A09EB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B5EF45-A3AA-4E86-9ECF-90808468F3F2}" type="presOf" srcId="{7B2C3D0B-EEE9-476D-BA5A-6FCBB63AFA09}" destId="{8ACA0E48-6C1F-4E1F-9E18-A5F56A979CF7}" srcOrd="1" destOrd="0" presId="urn:microsoft.com/office/officeart/2005/8/layout/process2"/>
    <dgm:cxn modelId="{4A655367-A4F7-40FE-84FE-92159272F4F8}" type="presOf" srcId="{7201FFA3-83CF-4E70-92F6-4CBC6F159719}" destId="{F9475A25-E7F1-4B1D-A432-766DF3FE75EF}" srcOrd="0" destOrd="0" presId="urn:microsoft.com/office/officeart/2005/8/layout/process2"/>
    <dgm:cxn modelId="{4CFA33BE-48CE-4C04-B337-7D8F3FBDDF1A}" type="presOf" srcId="{951FCD93-2AD5-4A92-BF90-2ED5A50E37A0}" destId="{082EAEAB-09FB-4F59-B409-241A87CF087B}" srcOrd="0" destOrd="0" presId="urn:microsoft.com/office/officeart/2005/8/layout/process2"/>
    <dgm:cxn modelId="{A245DBDB-32E6-477F-BF69-9EE949E2D425}" type="presOf" srcId="{7B2C3D0B-EEE9-476D-BA5A-6FCBB63AFA09}" destId="{D1DAEBDB-5942-436F-9CF3-4974FF897980}" srcOrd="0" destOrd="0" presId="urn:microsoft.com/office/officeart/2005/8/layout/process2"/>
    <dgm:cxn modelId="{5C44B0B5-35DA-499D-8ED1-30723D808CFD}" type="presOf" srcId="{7C0751AD-987D-490D-A90C-5E49C15A49C7}" destId="{E3D26C04-F299-4470-9261-DC692034A907}" srcOrd="0" destOrd="0" presId="urn:microsoft.com/office/officeart/2005/8/layout/process2"/>
    <dgm:cxn modelId="{B6EC8B9C-05A0-4539-B558-6C72B5B83C20}" srcId="{112A51C4-84B5-444B-9C60-F9376916744C}" destId="{D077A3FD-5D56-493E-8C55-110E6935AC5B}" srcOrd="2" destOrd="0" parTransId="{79C89ABA-6671-4195-A852-B60F72B49C7C}" sibTransId="{222216A6-B510-4833-B187-AE1824C7587C}"/>
    <dgm:cxn modelId="{CCB1CBE0-077D-474A-A205-550D0B5341FF}" srcId="{112A51C4-84B5-444B-9C60-F9376916744C}" destId="{EB5491E1-34D9-4F12-A861-C322A1F9E07A}" srcOrd="3" destOrd="0" parTransId="{BF89D3E1-B967-42A9-B925-D9EBE7031947}" sibTransId="{7B2C3D0B-EEE9-476D-BA5A-6FCBB63AFA09}"/>
    <dgm:cxn modelId="{03A2CC61-CC91-4079-8B7B-473EE90D15C5}" type="presOf" srcId="{112A51C4-84B5-444B-9C60-F9376916744C}" destId="{5454F742-4C4A-49D3-AB99-98888F2EE07C}" srcOrd="0" destOrd="0" presId="urn:microsoft.com/office/officeart/2005/8/layout/process2"/>
    <dgm:cxn modelId="{637895C3-A706-4D69-A32F-703A4840EE36}" srcId="{112A51C4-84B5-444B-9C60-F9376916744C}" destId="{7201FFA3-83CF-4E70-92F6-4CBC6F159719}" srcOrd="1" destOrd="0" parTransId="{88CB6BEC-326C-4263-A603-32AF47DE29AB}" sibTransId="{AB5E402B-1719-4FB6-82D3-98E205A93001}"/>
    <dgm:cxn modelId="{D967F6C5-F192-4695-904B-8A48AD49B60F}" srcId="{112A51C4-84B5-444B-9C60-F9376916744C}" destId="{A5EF0BD2-CF6E-4308-83EE-84C486A09EB8}" srcOrd="4" destOrd="0" parTransId="{7FE0766B-871C-42B0-AEBF-F47BBEC765F8}" sibTransId="{281D7DC8-D49B-48CF-BC31-BDF5A7A873C3}"/>
    <dgm:cxn modelId="{D00A8DF9-7212-4C39-94FD-61C4B404E28A}" type="presOf" srcId="{AB5E402B-1719-4FB6-82D3-98E205A93001}" destId="{BDD42662-D2F8-4E85-B447-74C657C5D183}" srcOrd="1" destOrd="0" presId="urn:microsoft.com/office/officeart/2005/8/layout/process2"/>
    <dgm:cxn modelId="{7938770F-E681-4245-A654-BA26B96C2FFF}" type="presOf" srcId="{AB5E402B-1719-4FB6-82D3-98E205A93001}" destId="{D3F88223-1223-4C43-A343-81A1A4FEC4A0}" srcOrd="0" destOrd="0" presId="urn:microsoft.com/office/officeart/2005/8/layout/process2"/>
    <dgm:cxn modelId="{5638217D-37C6-4EA0-A3B6-A72295681523}" type="presOf" srcId="{7C0751AD-987D-490D-A90C-5E49C15A49C7}" destId="{3699C2CD-4D37-4241-8C6B-8076BFD2C2FF}" srcOrd="1" destOrd="0" presId="urn:microsoft.com/office/officeart/2005/8/layout/process2"/>
    <dgm:cxn modelId="{998B47F0-1199-4980-923E-15826646988D}" type="presOf" srcId="{EB5491E1-34D9-4F12-A861-C322A1F9E07A}" destId="{50C58115-2126-42E0-82F9-7E976DEE1B26}" srcOrd="0" destOrd="0" presId="urn:microsoft.com/office/officeart/2005/8/layout/process2"/>
    <dgm:cxn modelId="{9DA99E9D-418C-43A1-921D-CCF350E356EA}" type="presOf" srcId="{A5EF0BD2-CF6E-4308-83EE-84C486A09EB8}" destId="{4F9D5237-775C-4C89-8BC7-E2FCFD9BEEDC}" srcOrd="0" destOrd="0" presId="urn:microsoft.com/office/officeart/2005/8/layout/process2"/>
    <dgm:cxn modelId="{BB35969E-42DA-46D1-99A5-78BAA76CBDBF}" srcId="{112A51C4-84B5-444B-9C60-F9376916744C}" destId="{951FCD93-2AD5-4A92-BF90-2ED5A50E37A0}" srcOrd="0" destOrd="0" parTransId="{C17BD5C7-1F43-4004-BAD4-CC3743FAE5AF}" sibTransId="{7C0751AD-987D-490D-A90C-5E49C15A49C7}"/>
    <dgm:cxn modelId="{748CEA0D-0EE6-4698-9539-8B94E7C5EEF4}" type="presOf" srcId="{222216A6-B510-4833-B187-AE1824C7587C}" destId="{8A1ECF02-5B70-46A7-B499-16B6DA079B21}" srcOrd="1" destOrd="0" presId="urn:microsoft.com/office/officeart/2005/8/layout/process2"/>
    <dgm:cxn modelId="{B6B9166E-1E17-4791-967B-1773FF1226DC}" type="presOf" srcId="{222216A6-B510-4833-B187-AE1824C7587C}" destId="{01DEA560-19D3-4720-B35C-446155924CBD}" srcOrd="0" destOrd="0" presId="urn:microsoft.com/office/officeart/2005/8/layout/process2"/>
    <dgm:cxn modelId="{0136E06A-6FED-4D4A-A3B2-D523E9889346}" type="presOf" srcId="{D077A3FD-5D56-493E-8C55-110E6935AC5B}" destId="{01360E28-1296-414C-B1A6-6840F5678F8C}" srcOrd="0" destOrd="0" presId="urn:microsoft.com/office/officeart/2005/8/layout/process2"/>
    <dgm:cxn modelId="{7BEA14F1-39B7-424A-AEE2-FA8DF5AC3271}" type="presParOf" srcId="{5454F742-4C4A-49D3-AB99-98888F2EE07C}" destId="{082EAEAB-09FB-4F59-B409-241A87CF087B}" srcOrd="0" destOrd="0" presId="urn:microsoft.com/office/officeart/2005/8/layout/process2"/>
    <dgm:cxn modelId="{9FA5A233-8A12-4E45-8838-62319DB9F35D}" type="presParOf" srcId="{5454F742-4C4A-49D3-AB99-98888F2EE07C}" destId="{E3D26C04-F299-4470-9261-DC692034A907}" srcOrd="1" destOrd="0" presId="urn:microsoft.com/office/officeart/2005/8/layout/process2"/>
    <dgm:cxn modelId="{2443F437-2752-4B8D-84DA-7D984F8536C1}" type="presParOf" srcId="{E3D26C04-F299-4470-9261-DC692034A907}" destId="{3699C2CD-4D37-4241-8C6B-8076BFD2C2FF}" srcOrd="0" destOrd="0" presId="urn:microsoft.com/office/officeart/2005/8/layout/process2"/>
    <dgm:cxn modelId="{DC24D850-446A-4A2A-8501-0F5A357A9946}" type="presParOf" srcId="{5454F742-4C4A-49D3-AB99-98888F2EE07C}" destId="{F9475A25-E7F1-4B1D-A432-766DF3FE75EF}" srcOrd="2" destOrd="0" presId="urn:microsoft.com/office/officeart/2005/8/layout/process2"/>
    <dgm:cxn modelId="{1B35A6BC-8179-4A7A-8444-B75171F29982}" type="presParOf" srcId="{5454F742-4C4A-49D3-AB99-98888F2EE07C}" destId="{D3F88223-1223-4C43-A343-81A1A4FEC4A0}" srcOrd="3" destOrd="0" presId="urn:microsoft.com/office/officeart/2005/8/layout/process2"/>
    <dgm:cxn modelId="{B0EE8480-31F4-4441-805A-9E46EA5B7BFC}" type="presParOf" srcId="{D3F88223-1223-4C43-A343-81A1A4FEC4A0}" destId="{BDD42662-D2F8-4E85-B447-74C657C5D183}" srcOrd="0" destOrd="0" presId="urn:microsoft.com/office/officeart/2005/8/layout/process2"/>
    <dgm:cxn modelId="{0E0DDF65-7E82-47A9-B480-6A9D3A9ACCC6}" type="presParOf" srcId="{5454F742-4C4A-49D3-AB99-98888F2EE07C}" destId="{01360E28-1296-414C-B1A6-6840F5678F8C}" srcOrd="4" destOrd="0" presId="urn:microsoft.com/office/officeart/2005/8/layout/process2"/>
    <dgm:cxn modelId="{C15709CF-E2BF-445E-BCA4-2AC5060A7D18}" type="presParOf" srcId="{5454F742-4C4A-49D3-AB99-98888F2EE07C}" destId="{01DEA560-19D3-4720-B35C-446155924CBD}" srcOrd="5" destOrd="0" presId="urn:microsoft.com/office/officeart/2005/8/layout/process2"/>
    <dgm:cxn modelId="{EC2A6636-FD59-4793-8AE8-C30D88C8B23B}" type="presParOf" srcId="{01DEA560-19D3-4720-B35C-446155924CBD}" destId="{8A1ECF02-5B70-46A7-B499-16B6DA079B21}" srcOrd="0" destOrd="0" presId="urn:microsoft.com/office/officeart/2005/8/layout/process2"/>
    <dgm:cxn modelId="{56F5D0D8-15BB-49C0-9713-20085B5F91C7}" type="presParOf" srcId="{5454F742-4C4A-49D3-AB99-98888F2EE07C}" destId="{50C58115-2126-42E0-82F9-7E976DEE1B26}" srcOrd="6" destOrd="0" presId="urn:microsoft.com/office/officeart/2005/8/layout/process2"/>
    <dgm:cxn modelId="{AB476660-DE87-409C-91E4-010E8930572C}" type="presParOf" srcId="{5454F742-4C4A-49D3-AB99-98888F2EE07C}" destId="{D1DAEBDB-5942-436F-9CF3-4974FF897980}" srcOrd="7" destOrd="0" presId="urn:microsoft.com/office/officeart/2005/8/layout/process2"/>
    <dgm:cxn modelId="{FB51DF61-A3E1-4CF8-AB2F-C3E677795534}" type="presParOf" srcId="{D1DAEBDB-5942-436F-9CF3-4974FF897980}" destId="{8ACA0E48-6C1F-4E1F-9E18-A5F56A979CF7}" srcOrd="0" destOrd="0" presId="urn:microsoft.com/office/officeart/2005/8/layout/process2"/>
    <dgm:cxn modelId="{BF514626-7184-48C9-9606-987FBE05452F}" type="presParOf" srcId="{5454F742-4C4A-49D3-AB99-98888F2EE07C}" destId="{4F9D5237-775C-4C89-8BC7-E2FCFD9BEEDC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050B6-B5D9-4A68-B999-A9B3019A13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0CAA9-EC31-476A-8EF6-5A64E8C989CC}">
      <dgm:prSet phldrT="[Text]"/>
      <dgm:spPr/>
      <dgm:t>
        <a:bodyPr/>
        <a:lstStyle/>
        <a:p>
          <a:r>
            <a:rPr lang="en-US" dirty="0" smtClean="0"/>
            <a:t>.open()</a:t>
          </a:r>
          <a:endParaRPr lang="en-US" dirty="0"/>
        </a:p>
      </dgm:t>
    </dgm:pt>
    <dgm:pt modelId="{FF73147E-2E65-4941-80E3-D26E21AF5CCE}" type="parTrans" cxnId="{7DAB4885-8179-4FEC-B4E3-3FEE8159D3E2}">
      <dgm:prSet/>
      <dgm:spPr/>
      <dgm:t>
        <a:bodyPr/>
        <a:lstStyle/>
        <a:p>
          <a:endParaRPr lang="en-US"/>
        </a:p>
      </dgm:t>
    </dgm:pt>
    <dgm:pt modelId="{966AF9CF-9AC0-4233-B7B5-15696A3372B2}" type="sibTrans" cxnId="{7DAB4885-8179-4FEC-B4E3-3FEE8159D3E2}">
      <dgm:prSet/>
      <dgm:spPr/>
      <dgm:t>
        <a:bodyPr/>
        <a:lstStyle/>
        <a:p>
          <a:endParaRPr lang="en-US"/>
        </a:p>
      </dgm:t>
    </dgm:pt>
    <dgm:pt modelId="{4D8A6132-BD0B-4761-86DC-700ED48EDAD3}">
      <dgm:prSet phldrT="[Text]"/>
      <dgm:spPr/>
      <dgm:t>
        <a:bodyPr/>
        <a:lstStyle/>
        <a:p>
          <a:r>
            <a:rPr lang="en-US" dirty="0" smtClean="0"/>
            <a:t>prepares the request</a:t>
          </a:r>
          <a:endParaRPr lang="en-US" i="1" dirty="0"/>
        </a:p>
      </dgm:t>
    </dgm:pt>
    <dgm:pt modelId="{E6E0A6E2-AA25-4B66-973A-352DA6E351A2}" type="parTrans" cxnId="{32C5F6FB-89B4-403F-B98B-70835BC6E319}">
      <dgm:prSet/>
      <dgm:spPr/>
      <dgm:t>
        <a:bodyPr/>
        <a:lstStyle/>
        <a:p>
          <a:endParaRPr lang="en-US"/>
        </a:p>
      </dgm:t>
    </dgm:pt>
    <dgm:pt modelId="{CBE1C400-DB0D-40F4-A6B0-912C428F214A}" type="sibTrans" cxnId="{32C5F6FB-89B4-403F-B98B-70835BC6E319}">
      <dgm:prSet/>
      <dgm:spPr/>
      <dgm:t>
        <a:bodyPr/>
        <a:lstStyle/>
        <a:p>
          <a:endParaRPr lang="en-US"/>
        </a:p>
      </dgm:t>
    </dgm:pt>
    <dgm:pt modelId="{A40FC4C8-9D99-4691-B016-4F0F8888733A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setRequestHeader</a:t>
          </a:r>
          <a:r>
            <a:rPr lang="en-US" dirty="0" smtClean="0"/>
            <a:t>()</a:t>
          </a:r>
          <a:endParaRPr lang="en-US" dirty="0"/>
        </a:p>
      </dgm:t>
    </dgm:pt>
    <dgm:pt modelId="{5CC40C43-0AC0-4128-93A4-AD56EB1BABB9}" type="parTrans" cxnId="{7B42BD7E-C75E-49D9-9EA9-D74AB8336B79}">
      <dgm:prSet/>
      <dgm:spPr/>
      <dgm:t>
        <a:bodyPr/>
        <a:lstStyle/>
        <a:p>
          <a:endParaRPr lang="en-US"/>
        </a:p>
      </dgm:t>
    </dgm:pt>
    <dgm:pt modelId="{C987B33E-19E8-4FE5-A833-195765B9E9AE}" type="sibTrans" cxnId="{7B42BD7E-C75E-49D9-9EA9-D74AB8336B79}">
      <dgm:prSet/>
      <dgm:spPr/>
      <dgm:t>
        <a:bodyPr/>
        <a:lstStyle/>
        <a:p>
          <a:endParaRPr lang="en-US"/>
        </a:p>
      </dgm:t>
    </dgm:pt>
    <dgm:pt modelId="{53587359-FC63-4BF5-96E8-1BA6B09E3105}">
      <dgm:prSet phldrT="[Text]"/>
      <dgm:spPr/>
      <dgm:t>
        <a:bodyPr/>
        <a:lstStyle/>
        <a:p>
          <a:r>
            <a:rPr lang="en-US" dirty="0" smtClean="0"/>
            <a:t>sets headers for the request</a:t>
          </a:r>
          <a:endParaRPr lang="en-US" dirty="0"/>
        </a:p>
      </dgm:t>
    </dgm:pt>
    <dgm:pt modelId="{4204EE3C-5EDB-427E-9603-4CFCDB1ED7B8}" type="parTrans" cxnId="{5E6DAB77-D24F-4ECE-991A-F2749C576B64}">
      <dgm:prSet/>
      <dgm:spPr/>
      <dgm:t>
        <a:bodyPr/>
        <a:lstStyle/>
        <a:p>
          <a:endParaRPr lang="en-US"/>
        </a:p>
      </dgm:t>
    </dgm:pt>
    <dgm:pt modelId="{79D6782B-E2FB-4371-870F-9DE48ABA9446}" type="sibTrans" cxnId="{5E6DAB77-D24F-4ECE-991A-F2749C576B64}">
      <dgm:prSet/>
      <dgm:spPr/>
      <dgm:t>
        <a:bodyPr/>
        <a:lstStyle/>
        <a:p>
          <a:endParaRPr lang="en-US"/>
        </a:p>
      </dgm:t>
    </dgm:pt>
    <dgm:pt modelId="{C9DBBA99-FF2E-41C1-A089-32BBA5B993E5}">
      <dgm:prSet phldrT="[Text]"/>
      <dgm:spPr/>
      <dgm:t>
        <a:bodyPr/>
        <a:lstStyle/>
        <a:p>
          <a:r>
            <a:rPr lang="en-US" dirty="0" smtClean="0"/>
            <a:t>required for POST request</a:t>
          </a:r>
          <a:endParaRPr lang="en-US" dirty="0"/>
        </a:p>
      </dgm:t>
    </dgm:pt>
    <dgm:pt modelId="{74281E39-1657-4AEB-90D0-2D814E28536E}" type="parTrans" cxnId="{FEB179BD-D3B0-4A6B-AB00-34416F426CAC}">
      <dgm:prSet/>
      <dgm:spPr/>
      <dgm:t>
        <a:bodyPr/>
        <a:lstStyle/>
        <a:p>
          <a:endParaRPr lang="en-US"/>
        </a:p>
      </dgm:t>
    </dgm:pt>
    <dgm:pt modelId="{61698F1B-5CF0-418E-BBC4-C2E8A85F560C}" type="sibTrans" cxnId="{FEB179BD-D3B0-4A6B-AB00-34416F426CAC}">
      <dgm:prSet/>
      <dgm:spPr/>
      <dgm:t>
        <a:bodyPr/>
        <a:lstStyle/>
        <a:p>
          <a:endParaRPr lang="en-US"/>
        </a:p>
      </dgm:t>
    </dgm:pt>
    <dgm:pt modelId="{4D4BDC66-45C1-4142-8A29-94988DC678B6}">
      <dgm:prSet phldrT="[Text]"/>
      <dgm:spPr/>
      <dgm:t>
        <a:bodyPr/>
        <a:lstStyle/>
        <a:p>
          <a:r>
            <a:rPr lang="en-US" dirty="0" smtClean="0"/>
            <a:t>.abort()</a:t>
          </a:r>
          <a:endParaRPr lang="en-US" dirty="0"/>
        </a:p>
      </dgm:t>
    </dgm:pt>
    <dgm:pt modelId="{C2D26F6A-4BF5-4D04-AFF1-AC1C2035C763}" type="parTrans" cxnId="{0FB4A7F3-C8B2-4D11-9506-030CCE6EE4F7}">
      <dgm:prSet/>
      <dgm:spPr/>
      <dgm:t>
        <a:bodyPr/>
        <a:lstStyle/>
        <a:p>
          <a:endParaRPr lang="en-US"/>
        </a:p>
      </dgm:t>
    </dgm:pt>
    <dgm:pt modelId="{10F6657A-E932-439F-A360-AF92952C0AC7}" type="sibTrans" cxnId="{0FB4A7F3-C8B2-4D11-9506-030CCE6EE4F7}">
      <dgm:prSet/>
      <dgm:spPr/>
      <dgm:t>
        <a:bodyPr/>
        <a:lstStyle/>
        <a:p>
          <a:endParaRPr lang="en-US"/>
        </a:p>
      </dgm:t>
    </dgm:pt>
    <dgm:pt modelId="{281FE77B-00D0-42AC-94FF-83DB034122CF}">
      <dgm:prSet phldrT="[Text]"/>
      <dgm:spPr/>
      <dgm:t>
        <a:bodyPr/>
        <a:lstStyle/>
        <a:p>
          <a:r>
            <a:rPr lang="en-US" dirty="0" smtClean="0"/>
            <a:t>aborts the request</a:t>
          </a:r>
          <a:endParaRPr lang="en-US" dirty="0"/>
        </a:p>
      </dgm:t>
    </dgm:pt>
    <dgm:pt modelId="{A58D0854-5ABA-4909-AE32-CC1C5DF14317}" type="parTrans" cxnId="{0AAB77E3-3C58-46D0-9FDD-B80A8948E3F6}">
      <dgm:prSet/>
      <dgm:spPr/>
      <dgm:t>
        <a:bodyPr/>
        <a:lstStyle/>
        <a:p>
          <a:endParaRPr lang="en-US"/>
        </a:p>
      </dgm:t>
    </dgm:pt>
    <dgm:pt modelId="{4743FA74-DB04-45A7-B4C6-24B385018A95}" type="sibTrans" cxnId="{0AAB77E3-3C58-46D0-9FDD-B80A8948E3F6}">
      <dgm:prSet/>
      <dgm:spPr/>
      <dgm:t>
        <a:bodyPr/>
        <a:lstStyle/>
        <a:p>
          <a:endParaRPr lang="en-US"/>
        </a:p>
      </dgm:t>
    </dgm:pt>
    <dgm:pt modelId="{55AE8F76-FBA8-40FC-88CD-8FBEFA1878FA}">
      <dgm:prSet phldrT="[Text]"/>
      <dgm:spPr/>
      <dgm:t>
        <a:bodyPr/>
        <a:lstStyle/>
        <a:p>
          <a:r>
            <a:rPr lang="en-US" dirty="0" smtClean="0"/>
            <a:t>.send()</a:t>
          </a:r>
          <a:endParaRPr lang="en-US" dirty="0"/>
        </a:p>
      </dgm:t>
    </dgm:pt>
    <dgm:pt modelId="{9B497584-D245-4208-B076-7B3634BEF5A6}" type="parTrans" cxnId="{E309078E-616D-4912-8434-6EC5F3F939E0}">
      <dgm:prSet/>
      <dgm:spPr/>
      <dgm:t>
        <a:bodyPr/>
        <a:lstStyle/>
        <a:p>
          <a:endParaRPr lang="en-US"/>
        </a:p>
      </dgm:t>
    </dgm:pt>
    <dgm:pt modelId="{22E49481-2E42-443C-B633-C9E77DE38729}" type="sibTrans" cxnId="{E309078E-616D-4912-8434-6EC5F3F939E0}">
      <dgm:prSet/>
      <dgm:spPr/>
      <dgm:t>
        <a:bodyPr/>
        <a:lstStyle/>
        <a:p>
          <a:endParaRPr lang="en-US"/>
        </a:p>
      </dgm:t>
    </dgm:pt>
    <dgm:pt modelId="{1E79CA54-05D8-4ECB-A4BB-FC13B49BF21D}">
      <dgm:prSet phldrT="[Text]"/>
      <dgm:spPr/>
      <dgm:t>
        <a:bodyPr/>
        <a:lstStyle/>
        <a:p>
          <a:r>
            <a:rPr lang="en-US" dirty="0" smtClean="0"/>
            <a:t>initiates the request</a:t>
          </a:r>
          <a:endParaRPr lang="en-US" dirty="0"/>
        </a:p>
      </dgm:t>
    </dgm:pt>
    <dgm:pt modelId="{159D4E75-1E97-4D6F-AEEF-9359081B57E4}" type="parTrans" cxnId="{0C529BFD-55D6-445D-BA0C-5A7F0372ACC2}">
      <dgm:prSet/>
      <dgm:spPr/>
    </dgm:pt>
    <dgm:pt modelId="{195935F8-DB4B-44E2-99FA-E4220F7916D3}" type="sibTrans" cxnId="{0C529BFD-55D6-445D-BA0C-5A7F0372ACC2}">
      <dgm:prSet/>
      <dgm:spPr/>
    </dgm:pt>
    <dgm:pt modelId="{74E98D69-5D9A-4098-B43C-366902D8020F}">
      <dgm:prSet phldrT="[Text]"/>
      <dgm:spPr/>
      <dgm:t>
        <a:bodyPr/>
        <a:lstStyle/>
        <a:p>
          <a:r>
            <a:rPr lang="en-US" dirty="0" smtClean="0"/>
            <a:t>optional argument provides request entity body</a:t>
          </a:r>
          <a:endParaRPr lang="en-US" dirty="0"/>
        </a:p>
      </dgm:t>
    </dgm:pt>
    <dgm:pt modelId="{EEAE329A-45BF-4F4E-9501-57980952447F}" type="parTrans" cxnId="{01C354E1-C453-4DA3-9751-F12CEF1E44E3}">
      <dgm:prSet/>
      <dgm:spPr/>
    </dgm:pt>
    <dgm:pt modelId="{8FA4013D-0851-47D2-B171-EDDC9F48D1F4}" type="sibTrans" cxnId="{01C354E1-C453-4DA3-9751-F12CEF1E44E3}">
      <dgm:prSet/>
      <dgm:spPr/>
    </dgm:pt>
    <dgm:pt modelId="{4BD44D87-84BB-4B48-BFD1-3D09CDDBF893}">
      <dgm:prSet phldrT="[Text]"/>
      <dgm:spPr/>
      <dgm:t>
        <a:bodyPr/>
        <a:lstStyle/>
        <a:p>
          <a:r>
            <a:rPr lang="en-US" dirty="0" smtClean="0"/>
            <a:t>sets </a:t>
          </a:r>
          <a:r>
            <a:rPr lang="en-US" i="1" dirty="0" smtClean="0"/>
            <a:t>request method</a:t>
          </a:r>
          <a:r>
            <a:rPr lang="en-US" dirty="0" smtClean="0"/>
            <a:t>, </a:t>
          </a:r>
          <a:r>
            <a:rPr lang="en-US" i="1" dirty="0" smtClean="0"/>
            <a:t>request URL</a:t>
          </a:r>
          <a:r>
            <a:rPr lang="en-US" dirty="0" smtClean="0"/>
            <a:t> and </a:t>
          </a:r>
          <a:r>
            <a:rPr lang="en-US" i="1" dirty="0" smtClean="0"/>
            <a:t>synchronous flag</a:t>
          </a:r>
          <a:endParaRPr lang="en-US" i="1" dirty="0"/>
        </a:p>
      </dgm:t>
    </dgm:pt>
    <dgm:pt modelId="{100A4BCF-BD12-4AA1-96FD-B93A71892D0D}" type="parTrans" cxnId="{A59B22E0-4BC4-445A-BFA9-E6945702837D}">
      <dgm:prSet/>
      <dgm:spPr/>
    </dgm:pt>
    <dgm:pt modelId="{68C3EAF5-1C57-4FA0-94F6-475431F3FA52}" type="sibTrans" cxnId="{A59B22E0-4BC4-445A-BFA9-E6945702837D}">
      <dgm:prSet/>
      <dgm:spPr/>
    </dgm:pt>
    <dgm:pt modelId="{4E97FC66-CCDC-4C62-B5B3-2763CAFEEE10}" type="pres">
      <dgm:prSet presAssocID="{563050B6-B5D9-4A68-B999-A9B3019A13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2912D-8B9C-4A1A-9167-CC17993FCF8A}" type="pres">
      <dgm:prSet presAssocID="{B020CAA9-EC31-476A-8EF6-5A64E8C989CC}" presName="linNode" presStyleCnt="0"/>
      <dgm:spPr/>
    </dgm:pt>
    <dgm:pt modelId="{530B8EFF-E6D6-4527-9C8A-7250066133EA}" type="pres">
      <dgm:prSet presAssocID="{B020CAA9-EC31-476A-8EF6-5A64E8C989C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46E4C-1997-47F1-9FCF-0BF7A1348F38}" type="pres">
      <dgm:prSet presAssocID="{B020CAA9-EC31-476A-8EF6-5A64E8C989C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95287-F151-4F06-BA78-58F2DD96CE42}" type="pres">
      <dgm:prSet presAssocID="{966AF9CF-9AC0-4233-B7B5-15696A3372B2}" presName="sp" presStyleCnt="0"/>
      <dgm:spPr/>
    </dgm:pt>
    <dgm:pt modelId="{F93F0791-D6C5-4F3D-8414-F21B5E64AD34}" type="pres">
      <dgm:prSet presAssocID="{55AE8F76-FBA8-40FC-88CD-8FBEFA1878FA}" presName="linNode" presStyleCnt="0"/>
      <dgm:spPr/>
    </dgm:pt>
    <dgm:pt modelId="{B6E80788-4359-4C02-8A73-901C5E01D7CD}" type="pres">
      <dgm:prSet presAssocID="{55AE8F76-FBA8-40FC-88CD-8FBEFA1878F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14553-2003-49B2-95F8-4B81CA89AC21}" type="pres">
      <dgm:prSet presAssocID="{55AE8F76-FBA8-40FC-88CD-8FBEFA1878F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DEB95-2D3D-43B6-9A8F-39824306B836}" type="pres">
      <dgm:prSet presAssocID="{22E49481-2E42-443C-B633-C9E77DE38729}" presName="sp" presStyleCnt="0"/>
      <dgm:spPr/>
    </dgm:pt>
    <dgm:pt modelId="{164CB567-D467-4E29-959D-ED8F58853FB7}" type="pres">
      <dgm:prSet presAssocID="{A40FC4C8-9D99-4691-B016-4F0F8888733A}" presName="linNode" presStyleCnt="0"/>
      <dgm:spPr/>
    </dgm:pt>
    <dgm:pt modelId="{A71A1536-7938-455D-BA28-805A4793ACFB}" type="pres">
      <dgm:prSet presAssocID="{A40FC4C8-9D99-4691-B016-4F0F8888733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5F381-4559-4AEC-B4E6-1C7214DD50E2}" type="pres">
      <dgm:prSet presAssocID="{A40FC4C8-9D99-4691-B016-4F0F8888733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736D0-5B74-403D-855B-05BE02D5E4A2}" type="pres">
      <dgm:prSet presAssocID="{C987B33E-19E8-4FE5-A833-195765B9E9AE}" presName="sp" presStyleCnt="0"/>
      <dgm:spPr/>
    </dgm:pt>
    <dgm:pt modelId="{02603EB8-C7D3-4E23-B300-411F34E0B1BC}" type="pres">
      <dgm:prSet presAssocID="{4D4BDC66-45C1-4142-8A29-94988DC678B6}" presName="linNode" presStyleCnt="0"/>
      <dgm:spPr/>
    </dgm:pt>
    <dgm:pt modelId="{A0A5157A-0AFB-467B-88C9-4E2BCB83DE25}" type="pres">
      <dgm:prSet presAssocID="{4D4BDC66-45C1-4142-8A29-94988DC678B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C5BB8-F0A2-4C34-AA78-A08D2C7F0622}" type="pres">
      <dgm:prSet presAssocID="{4D4BDC66-45C1-4142-8A29-94988DC678B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9078E-616D-4912-8434-6EC5F3F939E0}" srcId="{563050B6-B5D9-4A68-B999-A9B3019A131A}" destId="{55AE8F76-FBA8-40FC-88CD-8FBEFA1878FA}" srcOrd="1" destOrd="0" parTransId="{9B497584-D245-4208-B076-7B3634BEF5A6}" sibTransId="{22E49481-2E42-443C-B633-C9E77DE38729}"/>
    <dgm:cxn modelId="{A59B22E0-4BC4-445A-BFA9-E6945702837D}" srcId="{B020CAA9-EC31-476A-8EF6-5A64E8C989CC}" destId="{4BD44D87-84BB-4B48-BFD1-3D09CDDBF893}" srcOrd="1" destOrd="0" parTransId="{100A4BCF-BD12-4AA1-96FD-B93A71892D0D}" sibTransId="{68C3EAF5-1C57-4FA0-94F6-475431F3FA52}"/>
    <dgm:cxn modelId="{01C354E1-C453-4DA3-9751-F12CEF1E44E3}" srcId="{55AE8F76-FBA8-40FC-88CD-8FBEFA1878FA}" destId="{74E98D69-5D9A-4098-B43C-366902D8020F}" srcOrd="1" destOrd="0" parTransId="{EEAE329A-45BF-4F4E-9501-57980952447F}" sibTransId="{8FA4013D-0851-47D2-B171-EDDC9F48D1F4}"/>
    <dgm:cxn modelId="{38975AFB-EEF5-48BB-AC6F-02216C30339F}" type="presOf" srcId="{55AE8F76-FBA8-40FC-88CD-8FBEFA1878FA}" destId="{B6E80788-4359-4C02-8A73-901C5E01D7CD}" srcOrd="0" destOrd="0" presId="urn:microsoft.com/office/officeart/2005/8/layout/vList5"/>
    <dgm:cxn modelId="{57A92719-A7B0-4F26-8E93-D7AFB1C1D70B}" type="presOf" srcId="{74E98D69-5D9A-4098-B43C-366902D8020F}" destId="{1E514553-2003-49B2-95F8-4B81CA89AC21}" srcOrd="0" destOrd="1" presId="urn:microsoft.com/office/officeart/2005/8/layout/vList5"/>
    <dgm:cxn modelId="{60527CF0-8CB0-4EFD-AAA5-97A6ECBC076D}" type="presOf" srcId="{281FE77B-00D0-42AC-94FF-83DB034122CF}" destId="{73DC5BB8-F0A2-4C34-AA78-A08D2C7F0622}" srcOrd="0" destOrd="0" presId="urn:microsoft.com/office/officeart/2005/8/layout/vList5"/>
    <dgm:cxn modelId="{AEB71EEC-B6F1-4236-AA80-6D7CF964C253}" type="presOf" srcId="{4D8A6132-BD0B-4761-86DC-700ED48EDAD3}" destId="{B4446E4C-1997-47F1-9FCF-0BF7A1348F38}" srcOrd="0" destOrd="0" presId="urn:microsoft.com/office/officeart/2005/8/layout/vList5"/>
    <dgm:cxn modelId="{828A0AEB-1161-4369-9516-8AC89845EB03}" type="presOf" srcId="{4BD44D87-84BB-4B48-BFD1-3D09CDDBF893}" destId="{B4446E4C-1997-47F1-9FCF-0BF7A1348F38}" srcOrd="0" destOrd="1" presId="urn:microsoft.com/office/officeart/2005/8/layout/vList5"/>
    <dgm:cxn modelId="{0FB4A7F3-C8B2-4D11-9506-030CCE6EE4F7}" srcId="{563050B6-B5D9-4A68-B999-A9B3019A131A}" destId="{4D4BDC66-45C1-4142-8A29-94988DC678B6}" srcOrd="3" destOrd="0" parTransId="{C2D26F6A-4BF5-4D04-AFF1-AC1C2035C763}" sibTransId="{10F6657A-E932-439F-A360-AF92952C0AC7}"/>
    <dgm:cxn modelId="{B015BFDC-DCE7-41E1-9A72-2858DE1B17BB}" type="presOf" srcId="{C9DBBA99-FF2E-41C1-A089-32BBA5B993E5}" destId="{EC25F381-4559-4AEC-B4E6-1C7214DD50E2}" srcOrd="0" destOrd="1" presId="urn:microsoft.com/office/officeart/2005/8/layout/vList5"/>
    <dgm:cxn modelId="{7B42BD7E-C75E-49D9-9EA9-D74AB8336B79}" srcId="{563050B6-B5D9-4A68-B999-A9B3019A131A}" destId="{A40FC4C8-9D99-4691-B016-4F0F8888733A}" srcOrd="2" destOrd="0" parTransId="{5CC40C43-0AC0-4128-93A4-AD56EB1BABB9}" sibTransId="{C987B33E-19E8-4FE5-A833-195765B9E9AE}"/>
    <dgm:cxn modelId="{CA454348-9010-4A68-8370-CC78539316AA}" type="presOf" srcId="{1E79CA54-05D8-4ECB-A4BB-FC13B49BF21D}" destId="{1E514553-2003-49B2-95F8-4B81CA89AC21}" srcOrd="0" destOrd="0" presId="urn:microsoft.com/office/officeart/2005/8/layout/vList5"/>
    <dgm:cxn modelId="{490B9A99-5A5D-4328-8C38-7E5AB9682BC0}" type="presOf" srcId="{4D4BDC66-45C1-4142-8A29-94988DC678B6}" destId="{A0A5157A-0AFB-467B-88C9-4E2BCB83DE25}" srcOrd="0" destOrd="0" presId="urn:microsoft.com/office/officeart/2005/8/layout/vList5"/>
    <dgm:cxn modelId="{25D4D373-6EF7-4614-A40D-18F0AAEC8D4C}" type="presOf" srcId="{B020CAA9-EC31-476A-8EF6-5A64E8C989CC}" destId="{530B8EFF-E6D6-4527-9C8A-7250066133EA}" srcOrd="0" destOrd="0" presId="urn:microsoft.com/office/officeart/2005/8/layout/vList5"/>
    <dgm:cxn modelId="{5E6DAB77-D24F-4ECE-991A-F2749C576B64}" srcId="{A40FC4C8-9D99-4691-B016-4F0F8888733A}" destId="{53587359-FC63-4BF5-96E8-1BA6B09E3105}" srcOrd="0" destOrd="0" parTransId="{4204EE3C-5EDB-427E-9603-4CFCDB1ED7B8}" sibTransId="{79D6782B-E2FB-4371-870F-9DE48ABA9446}"/>
    <dgm:cxn modelId="{0AAB77E3-3C58-46D0-9FDD-B80A8948E3F6}" srcId="{4D4BDC66-45C1-4142-8A29-94988DC678B6}" destId="{281FE77B-00D0-42AC-94FF-83DB034122CF}" srcOrd="0" destOrd="0" parTransId="{A58D0854-5ABA-4909-AE32-CC1C5DF14317}" sibTransId="{4743FA74-DB04-45A7-B4C6-24B385018A95}"/>
    <dgm:cxn modelId="{DCCC70B1-5F5D-46E0-AC9A-14C2E7168339}" type="presOf" srcId="{563050B6-B5D9-4A68-B999-A9B3019A131A}" destId="{4E97FC66-CCDC-4C62-B5B3-2763CAFEEE10}" srcOrd="0" destOrd="0" presId="urn:microsoft.com/office/officeart/2005/8/layout/vList5"/>
    <dgm:cxn modelId="{32C5F6FB-89B4-403F-B98B-70835BC6E319}" srcId="{B020CAA9-EC31-476A-8EF6-5A64E8C989CC}" destId="{4D8A6132-BD0B-4761-86DC-700ED48EDAD3}" srcOrd="0" destOrd="0" parTransId="{E6E0A6E2-AA25-4B66-973A-352DA6E351A2}" sibTransId="{CBE1C400-DB0D-40F4-A6B0-912C428F214A}"/>
    <dgm:cxn modelId="{0C529BFD-55D6-445D-BA0C-5A7F0372ACC2}" srcId="{55AE8F76-FBA8-40FC-88CD-8FBEFA1878FA}" destId="{1E79CA54-05D8-4ECB-A4BB-FC13B49BF21D}" srcOrd="0" destOrd="0" parTransId="{159D4E75-1E97-4D6F-AEEF-9359081B57E4}" sibTransId="{195935F8-DB4B-44E2-99FA-E4220F7916D3}"/>
    <dgm:cxn modelId="{7DAB4885-8179-4FEC-B4E3-3FEE8159D3E2}" srcId="{563050B6-B5D9-4A68-B999-A9B3019A131A}" destId="{B020CAA9-EC31-476A-8EF6-5A64E8C989CC}" srcOrd="0" destOrd="0" parTransId="{FF73147E-2E65-4941-80E3-D26E21AF5CCE}" sibTransId="{966AF9CF-9AC0-4233-B7B5-15696A3372B2}"/>
    <dgm:cxn modelId="{FEB179BD-D3B0-4A6B-AB00-34416F426CAC}" srcId="{A40FC4C8-9D99-4691-B016-4F0F8888733A}" destId="{C9DBBA99-FF2E-41C1-A089-32BBA5B993E5}" srcOrd="1" destOrd="0" parTransId="{74281E39-1657-4AEB-90D0-2D814E28536E}" sibTransId="{61698F1B-5CF0-418E-BBC4-C2E8A85F560C}"/>
    <dgm:cxn modelId="{2E230586-EDC2-4480-AC60-468AF8ED3BD0}" type="presOf" srcId="{53587359-FC63-4BF5-96E8-1BA6B09E3105}" destId="{EC25F381-4559-4AEC-B4E6-1C7214DD50E2}" srcOrd="0" destOrd="0" presId="urn:microsoft.com/office/officeart/2005/8/layout/vList5"/>
    <dgm:cxn modelId="{A5952D2E-F672-4EA5-91CB-4CEF570B8FCD}" type="presOf" srcId="{A40FC4C8-9D99-4691-B016-4F0F8888733A}" destId="{A71A1536-7938-455D-BA28-805A4793ACFB}" srcOrd="0" destOrd="0" presId="urn:microsoft.com/office/officeart/2005/8/layout/vList5"/>
    <dgm:cxn modelId="{E87439B0-A251-4E69-A6B4-E0D1F5188E6C}" type="presParOf" srcId="{4E97FC66-CCDC-4C62-B5B3-2763CAFEEE10}" destId="{C752912D-8B9C-4A1A-9167-CC17993FCF8A}" srcOrd="0" destOrd="0" presId="urn:microsoft.com/office/officeart/2005/8/layout/vList5"/>
    <dgm:cxn modelId="{F462CCF8-0FF7-4918-97D1-DBF9F72F446C}" type="presParOf" srcId="{C752912D-8B9C-4A1A-9167-CC17993FCF8A}" destId="{530B8EFF-E6D6-4527-9C8A-7250066133EA}" srcOrd="0" destOrd="0" presId="urn:microsoft.com/office/officeart/2005/8/layout/vList5"/>
    <dgm:cxn modelId="{A72F6241-555A-447C-967C-970A64F19B21}" type="presParOf" srcId="{C752912D-8B9C-4A1A-9167-CC17993FCF8A}" destId="{B4446E4C-1997-47F1-9FCF-0BF7A1348F38}" srcOrd="1" destOrd="0" presId="urn:microsoft.com/office/officeart/2005/8/layout/vList5"/>
    <dgm:cxn modelId="{BF1770BF-6DC0-4711-B118-4A9CD26BE68F}" type="presParOf" srcId="{4E97FC66-CCDC-4C62-B5B3-2763CAFEEE10}" destId="{A1F95287-F151-4F06-BA78-58F2DD96CE42}" srcOrd="1" destOrd="0" presId="urn:microsoft.com/office/officeart/2005/8/layout/vList5"/>
    <dgm:cxn modelId="{F6700F2D-0F1C-4AD9-B93F-F95FBC674082}" type="presParOf" srcId="{4E97FC66-CCDC-4C62-B5B3-2763CAFEEE10}" destId="{F93F0791-D6C5-4F3D-8414-F21B5E64AD34}" srcOrd="2" destOrd="0" presId="urn:microsoft.com/office/officeart/2005/8/layout/vList5"/>
    <dgm:cxn modelId="{57A4BE20-B8AB-4F08-9A98-5B31BC533FFC}" type="presParOf" srcId="{F93F0791-D6C5-4F3D-8414-F21B5E64AD34}" destId="{B6E80788-4359-4C02-8A73-901C5E01D7CD}" srcOrd="0" destOrd="0" presId="urn:microsoft.com/office/officeart/2005/8/layout/vList5"/>
    <dgm:cxn modelId="{BBF618C2-912E-4CF7-8815-F92F3D26255F}" type="presParOf" srcId="{F93F0791-D6C5-4F3D-8414-F21B5E64AD34}" destId="{1E514553-2003-49B2-95F8-4B81CA89AC21}" srcOrd="1" destOrd="0" presId="urn:microsoft.com/office/officeart/2005/8/layout/vList5"/>
    <dgm:cxn modelId="{AF64B587-10C3-4C14-BB92-1A04AD1BCCCA}" type="presParOf" srcId="{4E97FC66-CCDC-4C62-B5B3-2763CAFEEE10}" destId="{C44DEB95-2D3D-43B6-9A8F-39824306B836}" srcOrd="3" destOrd="0" presId="urn:microsoft.com/office/officeart/2005/8/layout/vList5"/>
    <dgm:cxn modelId="{9EFEA591-8DF2-43A6-8395-9EA721CCEEC9}" type="presParOf" srcId="{4E97FC66-CCDC-4C62-B5B3-2763CAFEEE10}" destId="{164CB567-D467-4E29-959D-ED8F58853FB7}" srcOrd="4" destOrd="0" presId="urn:microsoft.com/office/officeart/2005/8/layout/vList5"/>
    <dgm:cxn modelId="{9E17E0A9-AF8D-4494-AA0E-D916926600C7}" type="presParOf" srcId="{164CB567-D467-4E29-959D-ED8F58853FB7}" destId="{A71A1536-7938-455D-BA28-805A4793ACFB}" srcOrd="0" destOrd="0" presId="urn:microsoft.com/office/officeart/2005/8/layout/vList5"/>
    <dgm:cxn modelId="{98D87079-7C0F-4254-83A7-A59847F4A1F0}" type="presParOf" srcId="{164CB567-D467-4E29-959D-ED8F58853FB7}" destId="{EC25F381-4559-4AEC-B4E6-1C7214DD50E2}" srcOrd="1" destOrd="0" presId="urn:microsoft.com/office/officeart/2005/8/layout/vList5"/>
    <dgm:cxn modelId="{00750023-129F-4B6E-9646-6C8A86898815}" type="presParOf" srcId="{4E97FC66-CCDC-4C62-B5B3-2763CAFEEE10}" destId="{E55736D0-5B74-403D-855B-05BE02D5E4A2}" srcOrd="5" destOrd="0" presId="urn:microsoft.com/office/officeart/2005/8/layout/vList5"/>
    <dgm:cxn modelId="{DEA6B491-FFF3-4D77-90B5-69CCC96C30B5}" type="presParOf" srcId="{4E97FC66-CCDC-4C62-B5B3-2763CAFEEE10}" destId="{02603EB8-C7D3-4E23-B300-411F34E0B1BC}" srcOrd="6" destOrd="0" presId="urn:microsoft.com/office/officeart/2005/8/layout/vList5"/>
    <dgm:cxn modelId="{D2161AD8-5CF3-45E7-9CCE-3ED34D1180BE}" type="presParOf" srcId="{02603EB8-C7D3-4E23-B300-411F34E0B1BC}" destId="{A0A5157A-0AFB-467B-88C9-4E2BCB83DE25}" srcOrd="0" destOrd="0" presId="urn:microsoft.com/office/officeart/2005/8/layout/vList5"/>
    <dgm:cxn modelId="{AF09B1A9-611B-444D-8A9F-849B41A576A1}" type="presParOf" srcId="{02603EB8-C7D3-4E23-B300-411F34E0B1BC}" destId="{73DC5BB8-F0A2-4C34-AA78-A08D2C7F06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3050B6-B5D9-4A68-B999-A9B3019A13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0CAA9-EC31-476A-8EF6-5A64E8C989CC}">
      <dgm:prSet phldrT="[Text]"/>
      <dgm:spPr/>
      <dgm:t>
        <a:bodyPr/>
        <a:lstStyle/>
        <a:p>
          <a:r>
            <a:rPr lang="en-US" dirty="0" smtClean="0"/>
            <a:t>.load()</a:t>
          </a:r>
          <a:endParaRPr lang="en-US" dirty="0"/>
        </a:p>
      </dgm:t>
    </dgm:pt>
    <dgm:pt modelId="{FF73147E-2E65-4941-80E3-D26E21AF5CCE}" type="parTrans" cxnId="{7DAB4885-8179-4FEC-B4E3-3FEE8159D3E2}">
      <dgm:prSet/>
      <dgm:spPr/>
      <dgm:t>
        <a:bodyPr/>
        <a:lstStyle/>
        <a:p>
          <a:endParaRPr lang="en-US"/>
        </a:p>
      </dgm:t>
    </dgm:pt>
    <dgm:pt modelId="{966AF9CF-9AC0-4233-B7B5-15696A3372B2}" type="sibTrans" cxnId="{7DAB4885-8179-4FEC-B4E3-3FEE8159D3E2}">
      <dgm:prSet/>
      <dgm:spPr/>
      <dgm:t>
        <a:bodyPr/>
        <a:lstStyle/>
        <a:p>
          <a:endParaRPr lang="en-US"/>
        </a:p>
      </dgm:t>
    </dgm:pt>
    <dgm:pt modelId="{4D8A6132-BD0B-4761-86DC-700ED48EDAD3}">
      <dgm:prSet phldrT="[Text]"/>
      <dgm:spPr/>
      <dgm:t>
        <a:bodyPr/>
        <a:lstStyle/>
        <a:p>
          <a:r>
            <a:rPr lang="en-US" dirty="0" smtClean="0"/>
            <a:t>loads html code into some DOM element of a page</a:t>
          </a:r>
          <a:endParaRPr lang="en-US" i="1" dirty="0"/>
        </a:p>
      </dgm:t>
    </dgm:pt>
    <dgm:pt modelId="{E6E0A6E2-AA25-4B66-973A-352DA6E351A2}" type="parTrans" cxnId="{32C5F6FB-89B4-403F-B98B-70835BC6E319}">
      <dgm:prSet/>
      <dgm:spPr/>
      <dgm:t>
        <a:bodyPr/>
        <a:lstStyle/>
        <a:p>
          <a:endParaRPr lang="en-US"/>
        </a:p>
      </dgm:t>
    </dgm:pt>
    <dgm:pt modelId="{CBE1C400-DB0D-40F4-A6B0-912C428F214A}" type="sibTrans" cxnId="{32C5F6FB-89B4-403F-B98B-70835BC6E319}">
      <dgm:prSet/>
      <dgm:spPr/>
      <dgm:t>
        <a:bodyPr/>
        <a:lstStyle/>
        <a:p>
          <a:endParaRPr lang="en-US"/>
        </a:p>
      </dgm:t>
    </dgm:pt>
    <dgm:pt modelId="{A40FC4C8-9D99-4691-B016-4F0F8888733A}">
      <dgm:prSet phldrT="[Text]"/>
      <dgm:spPr/>
      <dgm:t>
        <a:bodyPr/>
        <a:lstStyle/>
        <a:p>
          <a:r>
            <a:rPr lang="en-US" dirty="0" smtClean="0"/>
            <a:t>.get()</a:t>
          </a:r>
          <a:endParaRPr lang="en-US" dirty="0"/>
        </a:p>
      </dgm:t>
    </dgm:pt>
    <dgm:pt modelId="{5CC40C43-0AC0-4128-93A4-AD56EB1BABB9}" type="parTrans" cxnId="{7B42BD7E-C75E-49D9-9EA9-D74AB8336B79}">
      <dgm:prSet/>
      <dgm:spPr/>
      <dgm:t>
        <a:bodyPr/>
        <a:lstStyle/>
        <a:p>
          <a:endParaRPr lang="en-US"/>
        </a:p>
      </dgm:t>
    </dgm:pt>
    <dgm:pt modelId="{C987B33E-19E8-4FE5-A833-195765B9E9AE}" type="sibTrans" cxnId="{7B42BD7E-C75E-49D9-9EA9-D74AB8336B79}">
      <dgm:prSet/>
      <dgm:spPr/>
      <dgm:t>
        <a:bodyPr/>
        <a:lstStyle/>
        <a:p>
          <a:endParaRPr lang="en-US"/>
        </a:p>
      </dgm:t>
    </dgm:pt>
    <dgm:pt modelId="{53587359-FC63-4BF5-96E8-1BA6B09E3105}">
      <dgm:prSet phldrT="[Text]"/>
      <dgm:spPr/>
      <dgm:t>
        <a:bodyPr/>
        <a:lstStyle/>
        <a:p>
          <a:r>
            <a:rPr lang="en-US" dirty="0" smtClean="0"/>
            <a:t>makes Ajax request by using HTTP GET method</a:t>
          </a:r>
          <a:endParaRPr lang="en-US" dirty="0"/>
        </a:p>
      </dgm:t>
    </dgm:pt>
    <dgm:pt modelId="{4204EE3C-5EDB-427E-9603-4CFCDB1ED7B8}" type="parTrans" cxnId="{5E6DAB77-D24F-4ECE-991A-F2749C576B64}">
      <dgm:prSet/>
      <dgm:spPr/>
      <dgm:t>
        <a:bodyPr/>
        <a:lstStyle/>
        <a:p>
          <a:endParaRPr lang="en-US"/>
        </a:p>
      </dgm:t>
    </dgm:pt>
    <dgm:pt modelId="{79D6782B-E2FB-4371-870F-9DE48ABA9446}" type="sibTrans" cxnId="{5E6DAB77-D24F-4ECE-991A-F2749C576B64}">
      <dgm:prSet/>
      <dgm:spPr/>
      <dgm:t>
        <a:bodyPr/>
        <a:lstStyle/>
        <a:p>
          <a:endParaRPr lang="en-US"/>
        </a:p>
      </dgm:t>
    </dgm:pt>
    <dgm:pt modelId="{4D4BDC66-45C1-4142-8A29-94988DC678B6}">
      <dgm:prSet phldrT="[Text]"/>
      <dgm:spPr/>
      <dgm:t>
        <a:bodyPr/>
        <a:lstStyle/>
        <a:p>
          <a:r>
            <a:rPr lang="en-US" dirty="0" smtClean="0"/>
            <a:t>.post()</a:t>
          </a:r>
          <a:endParaRPr lang="en-US" dirty="0"/>
        </a:p>
      </dgm:t>
    </dgm:pt>
    <dgm:pt modelId="{C2D26F6A-4BF5-4D04-AFF1-AC1C2035C763}" type="parTrans" cxnId="{0FB4A7F3-C8B2-4D11-9506-030CCE6EE4F7}">
      <dgm:prSet/>
      <dgm:spPr/>
      <dgm:t>
        <a:bodyPr/>
        <a:lstStyle/>
        <a:p>
          <a:endParaRPr lang="en-US"/>
        </a:p>
      </dgm:t>
    </dgm:pt>
    <dgm:pt modelId="{10F6657A-E932-439F-A360-AF92952C0AC7}" type="sibTrans" cxnId="{0FB4A7F3-C8B2-4D11-9506-030CCE6EE4F7}">
      <dgm:prSet/>
      <dgm:spPr/>
      <dgm:t>
        <a:bodyPr/>
        <a:lstStyle/>
        <a:p>
          <a:endParaRPr lang="en-US"/>
        </a:p>
      </dgm:t>
    </dgm:pt>
    <dgm:pt modelId="{281FE77B-00D0-42AC-94FF-83DB034122CF}">
      <dgm:prSet phldrT="[Text]"/>
      <dgm:spPr/>
      <dgm:t>
        <a:bodyPr/>
        <a:lstStyle/>
        <a:p>
          <a:r>
            <a:rPr lang="en-US" dirty="0" smtClean="0"/>
            <a:t>makes Ajax request by using HTTP POST method</a:t>
          </a:r>
          <a:endParaRPr lang="en-US" dirty="0"/>
        </a:p>
      </dgm:t>
    </dgm:pt>
    <dgm:pt modelId="{A58D0854-5ABA-4909-AE32-CC1C5DF14317}" type="parTrans" cxnId="{0AAB77E3-3C58-46D0-9FDD-B80A8948E3F6}">
      <dgm:prSet/>
      <dgm:spPr/>
      <dgm:t>
        <a:bodyPr/>
        <a:lstStyle/>
        <a:p>
          <a:endParaRPr lang="en-US"/>
        </a:p>
      </dgm:t>
    </dgm:pt>
    <dgm:pt modelId="{4743FA74-DB04-45A7-B4C6-24B385018A95}" type="sibTrans" cxnId="{0AAB77E3-3C58-46D0-9FDD-B80A8948E3F6}">
      <dgm:prSet/>
      <dgm:spPr/>
      <dgm:t>
        <a:bodyPr/>
        <a:lstStyle/>
        <a:p>
          <a:endParaRPr lang="en-US"/>
        </a:p>
      </dgm:t>
    </dgm:pt>
    <dgm:pt modelId="{55AE8F76-FBA8-40FC-88CD-8FBEFA1878FA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ajax</a:t>
          </a:r>
          <a:r>
            <a:rPr lang="en-US" dirty="0" smtClean="0"/>
            <a:t>()</a:t>
          </a:r>
          <a:endParaRPr lang="en-US" dirty="0"/>
        </a:p>
      </dgm:t>
    </dgm:pt>
    <dgm:pt modelId="{9B497584-D245-4208-B076-7B3634BEF5A6}" type="parTrans" cxnId="{E309078E-616D-4912-8434-6EC5F3F939E0}">
      <dgm:prSet/>
      <dgm:spPr/>
      <dgm:t>
        <a:bodyPr/>
        <a:lstStyle/>
        <a:p>
          <a:endParaRPr lang="en-US"/>
        </a:p>
      </dgm:t>
    </dgm:pt>
    <dgm:pt modelId="{22E49481-2E42-443C-B633-C9E77DE38729}" type="sibTrans" cxnId="{E309078E-616D-4912-8434-6EC5F3F939E0}">
      <dgm:prSet/>
      <dgm:spPr/>
      <dgm:t>
        <a:bodyPr/>
        <a:lstStyle/>
        <a:p>
          <a:endParaRPr lang="en-US"/>
        </a:p>
      </dgm:t>
    </dgm:pt>
    <dgm:pt modelId="{1E79CA54-05D8-4ECB-A4BB-FC13B49BF21D}">
      <dgm:prSet phldrT="[Text]"/>
      <dgm:spPr/>
      <dgm:t>
        <a:bodyPr/>
        <a:lstStyle/>
        <a:p>
          <a:r>
            <a:rPr lang="en-US" dirty="0" smtClean="0"/>
            <a:t>main Ajax method of a jQuery library</a:t>
          </a:r>
          <a:endParaRPr lang="en-US" dirty="0"/>
        </a:p>
      </dgm:t>
    </dgm:pt>
    <dgm:pt modelId="{159D4E75-1E97-4D6F-AEEF-9359081B57E4}" type="parTrans" cxnId="{0C529BFD-55D6-445D-BA0C-5A7F0372ACC2}">
      <dgm:prSet/>
      <dgm:spPr/>
      <dgm:t>
        <a:bodyPr/>
        <a:lstStyle/>
        <a:p>
          <a:endParaRPr lang="en-US"/>
        </a:p>
      </dgm:t>
    </dgm:pt>
    <dgm:pt modelId="{195935F8-DB4B-44E2-99FA-E4220F7916D3}" type="sibTrans" cxnId="{0C529BFD-55D6-445D-BA0C-5A7F0372ACC2}">
      <dgm:prSet/>
      <dgm:spPr/>
      <dgm:t>
        <a:bodyPr/>
        <a:lstStyle/>
        <a:p>
          <a:endParaRPr lang="en-US"/>
        </a:p>
      </dgm:t>
    </dgm:pt>
    <dgm:pt modelId="{74E98D69-5D9A-4098-B43C-366902D8020F}">
      <dgm:prSet phldrT="[Text]"/>
      <dgm:spPr/>
      <dgm:t>
        <a:bodyPr/>
        <a:lstStyle/>
        <a:p>
          <a:r>
            <a:rPr lang="en-US" dirty="0" smtClean="0"/>
            <a:t>provides numerous settings</a:t>
          </a:r>
          <a:endParaRPr lang="en-US" dirty="0"/>
        </a:p>
      </dgm:t>
    </dgm:pt>
    <dgm:pt modelId="{EEAE329A-45BF-4F4E-9501-57980952447F}" type="parTrans" cxnId="{01C354E1-C453-4DA3-9751-F12CEF1E44E3}">
      <dgm:prSet/>
      <dgm:spPr/>
      <dgm:t>
        <a:bodyPr/>
        <a:lstStyle/>
        <a:p>
          <a:endParaRPr lang="en-US"/>
        </a:p>
      </dgm:t>
    </dgm:pt>
    <dgm:pt modelId="{8FA4013D-0851-47D2-B171-EDDC9F48D1F4}" type="sibTrans" cxnId="{01C354E1-C453-4DA3-9751-F12CEF1E44E3}">
      <dgm:prSet/>
      <dgm:spPr/>
      <dgm:t>
        <a:bodyPr/>
        <a:lstStyle/>
        <a:p>
          <a:endParaRPr lang="en-US"/>
        </a:p>
      </dgm:t>
    </dgm:pt>
    <dgm:pt modelId="{0FA2E7DA-089C-4B84-94F5-41F6246C34FC}">
      <dgm:prSet phldrT="[Text]"/>
      <dgm:spPr/>
      <dgm:t>
        <a:bodyPr/>
        <a:lstStyle/>
        <a:p>
          <a:r>
            <a:rPr lang="en-US" i="0" dirty="0" smtClean="0"/>
            <a:t>simplest Ajax method of a jQuery library</a:t>
          </a:r>
          <a:endParaRPr lang="en-US" i="0" dirty="0"/>
        </a:p>
      </dgm:t>
    </dgm:pt>
    <dgm:pt modelId="{3CF315B8-DDE9-44B8-80DD-7685E1A256BF}" type="parTrans" cxnId="{243DD939-7F33-4EF5-9AD1-8C7386568111}">
      <dgm:prSet/>
      <dgm:spPr/>
      <dgm:t>
        <a:bodyPr/>
        <a:lstStyle/>
        <a:p>
          <a:endParaRPr lang="en-US"/>
        </a:p>
      </dgm:t>
    </dgm:pt>
    <dgm:pt modelId="{1CFF7F63-6733-449C-BA6F-8302EB592C9D}" type="sibTrans" cxnId="{243DD939-7F33-4EF5-9AD1-8C7386568111}">
      <dgm:prSet/>
      <dgm:spPr/>
      <dgm:t>
        <a:bodyPr/>
        <a:lstStyle/>
        <a:p>
          <a:endParaRPr lang="en-US"/>
        </a:p>
      </dgm:t>
    </dgm:pt>
    <dgm:pt modelId="{52AE6CCB-ECF6-48D7-8B3B-C9AAD3905976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err="1" smtClean="0"/>
            <a:t>getJSON</a:t>
          </a:r>
          <a:r>
            <a:rPr lang="en-US" dirty="0" smtClean="0"/>
            <a:t>()</a:t>
          </a:r>
          <a:endParaRPr lang="en-US" dirty="0"/>
        </a:p>
      </dgm:t>
    </dgm:pt>
    <dgm:pt modelId="{8E1D0175-1BAE-4DCD-8440-3D82A7B480A3}" type="parTrans" cxnId="{AF60CA13-F31C-400C-89CC-052D509E7766}">
      <dgm:prSet/>
      <dgm:spPr/>
    </dgm:pt>
    <dgm:pt modelId="{F1008B73-E308-48BE-9B56-20FD1EECA8A0}" type="sibTrans" cxnId="{AF60CA13-F31C-400C-89CC-052D509E7766}">
      <dgm:prSet/>
      <dgm:spPr/>
    </dgm:pt>
    <dgm:pt modelId="{378E9467-36A5-4702-92DB-DEFE1C411355}">
      <dgm:prSet phldrT="[Text]"/>
      <dgm:spPr/>
      <dgm:t>
        <a:bodyPr/>
        <a:lstStyle/>
        <a:p>
          <a:r>
            <a:rPr lang="en-US" dirty="0" smtClean="0"/>
            <a:t>loads JSON-encoded data from the server using HTTP GET request</a:t>
          </a:r>
          <a:endParaRPr lang="en-US" dirty="0"/>
        </a:p>
      </dgm:t>
    </dgm:pt>
    <dgm:pt modelId="{EF6F3C19-D700-4020-B260-87C9AA79901D}" type="parTrans" cxnId="{4D64560D-EA7E-4B0A-84F1-233F25CACE63}">
      <dgm:prSet/>
      <dgm:spPr/>
    </dgm:pt>
    <dgm:pt modelId="{5135649C-34DF-4840-B897-A114D925504C}" type="sibTrans" cxnId="{4D64560D-EA7E-4B0A-84F1-233F25CACE63}">
      <dgm:prSet/>
      <dgm:spPr/>
    </dgm:pt>
    <dgm:pt modelId="{1650633B-869B-45C2-98A7-04F3C9BD9E61}">
      <dgm:prSet phldrT="[Text]"/>
      <dgm:spPr/>
      <dgm:t>
        <a:bodyPr/>
        <a:lstStyle/>
        <a:p>
          <a:r>
            <a:rPr lang="en-US" dirty="0" smtClean="0"/>
            <a:t>supports JSONP that allows to overcome same origin policy</a:t>
          </a:r>
          <a:endParaRPr lang="en-US" dirty="0"/>
        </a:p>
      </dgm:t>
    </dgm:pt>
    <dgm:pt modelId="{F4A2CB92-70E1-4FDE-AA49-CEE418B1530C}" type="parTrans" cxnId="{498F7C7F-DDA7-4990-823C-DDFE9D1C0B2B}">
      <dgm:prSet/>
      <dgm:spPr/>
    </dgm:pt>
    <dgm:pt modelId="{75A7FB24-0563-4796-B418-3AD3069FDA06}" type="sibTrans" cxnId="{498F7C7F-DDA7-4990-823C-DDFE9D1C0B2B}">
      <dgm:prSet/>
      <dgm:spPr/>
    </dgm:pt>
    <dgm:pt modelId="{4E97FC66-CCDC-4C62-B5B3-2763CAFEEE10}" type="pres">
      <dgm:prSet presAssocID="{563050B6-B5D9-4A68-B999-A9B3019A13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2912D-8B9C-4A1A-9167-CC17993FCF8A}" type="pres">
      <dgm:prSet presAssocID="{B020CAA9-EC31-476A-8EF6-5A64E8C989CC}" presName="linNode" presStyleCnt="0"/>
      <dgm:spPr/>
    </dgm:pt>
    <dgm:pt modelId="{530B8EFF-E6D6-4527-9C8A-7250066133EA}" type="pres">
      <dgm:prSet presAssocID="{B020CAA9-EC31-476A-8EF6-5A64E8C989C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46E4C-1997-47F1-9FCF-0BF7A1348F38}" type="pres">
      <dgm:prSet presAssocID="{B020CAA9-EC31-476A-8EF6-5A64E8C989CC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95287-F151-4F06-BA78-58F2DD96CE42}" type="pres">
      <dgm:prSet presAssocID="{966AF9CF-9AC0-4233-B7B5-15696A3372B2}" presName="sp" presStyleCnt="0"/>
      <dgm:spPr/>
    </dgm:pt>
    <dgm:pt modelId="{F93F0791-D6C5-4F3D-8414-F21B5E64AD34}" type="pres">
      <dgm:prSet presAssocID="{55AE8F76-FBA8-40FC-88CD-8FBEFA1878FA}" presName="linNode" presStyleCnt="0"/>
      <dgm:spPr/>
    </dgm:pt>
    <dgm:pt modelId="{B6E80788-4359-4C02-8A73-901C5E01D7CD}" type="pres">
      <dgm:prSet presAssocID="{55AE8F76-FBA8-40FC-88CD-8FBEFA1878F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14553-2003-49B2-95F8-4B81CA89AC21}" type="pres">
      <dgm:prSet presAssocID="{55AE8F76-FBA8-40FC-88CD-8FBEFA1878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DEB95-2D3D-43B6-9A8F-39824306B836}" type="pres">
      <dgm:prSet presAssocID="{22E49481-2E42-443C-B633-C9E77DE38729}" presName="sp" presStyleCnt="0"/>
      <dgm:spPr/>
    </dgm:pt>
    <dgm:pt modelId="{164CB567-D467-4E29-959D-ED8F58853FB7}" type="pres">
      <dgm:prSet presAssocID="{A40FC4C8-9D99-4691-B016-4F0F8888733A}" presName="linNode" presStyleCnt="0"/>
      <dgm:spPr/>
    </dgm:pt>
    <dgm:pt modelId="{A71A1536-7938-455D-BA28-805A4793ACFB}" type="pres">
      <dgm:prSet presAssocID="{A40FC4C8-9D99-4691-B016-4F0F8888733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5F381-4559-4AEC-B4E6-1C7214DD50E2}" type="pres">
      <dgm:prSet presAssocID="{A40FC4C8-9D99-4691-B016-4F0F8888733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736D0-5B74-403D-855B-05BE02D5E4A2}" type="pres">
      <dgm:prSet presAssocID="{C987B33E-19E8-4FE5-A833-195765B9E9AE}" presName="sp" presStyleCnt="0"/>
      <dgm:spPr/>
    </dgm:pt>
    <dgm:pt modelId="{02603EB8-C7D3-4E23-B300-411F34E0B1BC}" type="pres">
      <dgm:prSet presAssocID="{4D4BDC66-45C1-4142-8A29-94988DC678B6}" presName="linNode" presStyleCnt="0"/>
      <dgm:spPr/>
    </dgm:pt>
    <dgm:pt modelId="{A0A5157A-0AFB-467B-88C9-4E2BCB83DE25}" type="pres">
      <dgm:prSet presAssocID="{4D4BDC66-45C1-4142-8A29-94988DC678B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C5BB8-F0A2-4C34-AA78-A08D2C7F0622}" type="pres">
      <dgm:prSet presAssocID="{4D4BDC66-45C1-4142-8A29-94988DC678B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389FA-B4D3-425C-9F24-7FE746EF0E25}" type="pres">
      <dgm:prSet presAssocID="{10F6657A-E932-439F-A360-AF92952C0AC7}" presName="sp" presStyleCnt="0"/>
      <dgm:spPr/>
    </dgm:pt>
    <dgm:pt modelId="{35D3AFB2-3B69-49C5-B2D5-233A816C05A2}" type="pres">
      <dgm:prSet presAssocID="{52AE6CCB-ECF6-48D7-8B3B-C9AAD3905976}" presName="linNode" presStyleCnt="0"/>
      <dgm:spPr/>
    </dgm:pt>
    <dgm:pt modelId="{03973E11-38AB-4335-8AB7-73FD174C3564}" type="pres">
      <dgm:prSet presAssocID="{52AE6CCB-ECF6-48D7-8B3B-C9AAD390597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A12B5-1A86-43FE-8BCC-B5C10944A08E}" type="pres">
      <dgm:prSet presAssocID="{52AE6CCB-ECF6-48D7-8B3B-C9AAD390597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29BFD-55D6-445D-BA0C-5A7F0372ACC2}" srcId="{55AE8F76-FBA8-40FC-88CD-8FBEFA1878FA}" destId="{1E79CA54-05D8-4ECB-A4BB-FC13B49BF21D}" srcOrd="0" destOrd="0" parTransId="{159D4E75-1E97-4D6F-AEEF-9359081B57E4}" sibTransId="{195935F8-DB4B-44E2-99FA-E4220F7916D3}"/>
    <dgm:cxn modelId="{D245E898-4A46-4EBE-AE0D-207ADF25596B}" type="presOf" srcId="{281FE77B-00D0-42AC-94FF-83DB034122CF}" destId="{73DC5BB8-F0A2-4C34-AA78-A08D2C7F0622}" srcOrd="0" destOrd="0" presId="urn:microsoft.com/office/officeart/2005/8/layout/vList5"/>
    <dgm:cxn modelId="{5BF8F999-B682-4E35-AA8D-5EC62FCD6A93}" type="presOf" srcId="{4D8A6132-BD0B-4761-86DC-700ED48EDAD3}" destId="{B4446E4C-1997-47F1-9FCF-0BF7A1348F38}" srcOrd="0" destOrd="1" presId="urn:microsoft.com/office/officeart/2005/8/layout/vList5"/>
    <dgm:cxn modelId="{D282A8AC-1767-49CE-9ABD-FFD01851EB6B}" type="presOf" srcId="{1650633B-869B-45C2-98A7-04F3C9BD9E61}" destId="{498A12B5-1A86-43FE-8BCC-B5C10944A08E}" srcOrd="0" destOrd="1" presId="urn:microsoft.com/office/officeart/2005/8/layout/vList5"/>
    <dgm:cxn modelId="{243DD939-7F33-4EF5-9AD1-8C7386568111}" srcId="{B020CAA9-EC31-476A-8EF6-5A64E8C989CC}" destId="{0FA2E7DA-089C-4B84-94F5-41F6246C34FC}" srcOrd="0" destOrd="0" parTransId="{3CF315B8-DDE9-44B8-80DD-7685E1A256BF}" sibTransId="{1CFF7F63-6733-449C-BA6F-8302EB592C9D}"/>
    <dgm:cxn modelId="{9DF60FB7-D80D-4DD3-B176-9CA7AF351CBA}" type="presOf" srcId="{378E9467-36A5-4702-92DB-DEFE1C411355}" destId="{498A12B5-1A86-43FE-8BCC-B5C10944A08E}" srcOrd="0" destOrd="0" presId="urn:microsoft.com/office/officeart/2005/8/layout/vList5"/>
    <dgm:cxn modelId="{9FE9EF62-86E4-4138-B97E-43EFB84EB864}" type="presOf" srcId="{A40FC4C8-9D99-4691-B016-4F0F8888733A}" destId="{A71A1536-7938-455D-BA28-805A4793ACFB}" srcOrd="0" destOrd="0" presId="urn:microsoft.com/office/officeart/2005/8/layout/vList5"/>
    <dgm:cxn modelId="{01C354E1-C453-4DA3-9751-F12CEF1E44E3}" srcId="{55AE8F76-FBA8-40FC-88CD-8FBEFA1878FA}" destId="{74E98D69-5D9A-4098-B43C-366902D8020F}" srcOrd="1" destOrd="0" parTransId="{EEAE329A-45BF-4F4E-9501-57980952447F}" sibTransId="{8FA4013D-0851-47D2-B171-EDDC9F48D1F4}"/>
    <dgm:cxn modelId="{4D64560D-EA7E-4B0A-84F1-233F25CACE63}" srcId="{52AE6CCB-ECF6-48D7-8B3B-C9AAD3905976}" destId="{378E9467-36A5-4702-92DB-DEFE1C411355}" srcOrd="0" destOrd="0" parTransId="{EF6F3C19-D700-4020-B260-87C9AA79901D}" sibTransId="{5135649C-34DF-4840-B897-A114D925504C}"/>
    <dgm:cxn modelId="{2B7E6941-454E-4B16-97A8-0EE2187B327C}" type="presOf" srcId="{563050B6-B5D9-4A68-B999-A9B3019A131A}" destId="{4E97FC66-CCDC-4C62-B5B3-2763CAFEEE10}" srcOrd="0" destOrd="0" presId="urn:microsoft.com/office/officeart/2005/8/layout/vList5"/>
    <dgm:cxn modelId="{7B42BD7E-C75E-49D9-9EA9-D74AB8336B79}" srcId="{563050B6-B5D9-4A68-B999-A9B3019A131A}" destId="{A40FC4C8-9D99-4691-B016-4F0F8888733A}" srcOrd="2" destOrd="0" parTransId="{5CC40C43-0AC0-4128-93A4-AD56EB1BABB9}" sibTransId="{C987B33E-19E8-4FE5-A833-195765B9E9AE}"/>
    <dgm:cxn modelId="{7DAB4885-8179-4FEC-B4E3-3FEE8159D3E2}" srcId="{563050B6-B5D9-4A68-B999-A9B3019A131A}" destId="{B020CAA9-EC31-476A-8EF6-5A64E8C989CC}" srcOrd="0" destOrd="0" parTransId="{FF73147E-2E65-4941-80E3-D26E21AF5CCE}" sibTransId="{966AF9CF-9AC0-4233-B7B5-15696A3372B2}"/>
    <dgm:cxn modelId="{07421747-E0AE-4A7C-89F3-AE264C55DAEA}" type="presOf" srcId="{74E98D69-5D9A-4098-B43C-366902D8020F}" destId="{1E514553-2003-49B2-95F8-4B81CA89AC21}" srcOrd="0" destOrd="1" presId="urn:microsoft.com/office/officeart/2005/8/layout/vList5"/>
    <dgm:cxn modelId="{32C5F6FB-89B4-403F-B98B-70835BC6E319}" srcId="{B020CAA9-EC31-476A-8EF6-5A64E8C989CC}" destId="{4D8A6132-BD0B-4761-86DC-700ED48EDAD3}" srcOrd="1" destOrd="0" parTransId="{E6E0A6E2-AA25-4B66-973A-352DA6E351A2}" sibTransId="{CBE1C400-DB0D-40F4-A6B0-912C428F214A}"/>
    <dgm:cxn modelId="{AF60CA13-F31C-400C-89CC-052D509E7766}" srcId="{563050B6-B5D9-4A68-B999-A9B3019A131A}" destId="{52AE6CCB-ECF6-48D7-8B3B-C9AAD3905976}" srcOrd="4" destOrd="0" parTransId="{8E1D0175-1BAE-4DCD-8440-3D82A7B480A3}" sibTransId="{F1008B73-E308-48BE-9B56-20FD1EECA8A0}"/>
    <dgm:cxn modelId="{1F95C063-5731-43BD-86A6-E7B65707F976}" type="presOf" srcId="{B020CAA9-EC31-476A-8EF6-5A64E8C989CC}" destId="{530B8EFF-E6D6-4527-9C8A-7250066133EA}" srcOrd="0" destOrd="0" presId="urn:microsoft.com/office/officeart/2005/8/layout/vList5"/>
    <dgm:cxn modelId="{5E6DAB77-D24F-4ECE-991A-F2749C576B64}" srcId="{A40FC4C8-9D99-4691-B016-4F0F8888733A}" destId="{53587359-FC63-4BF5-96E8-1BA6B09E3105}" srcOrd="0" destOrd="0" parTransId="{4204EE3C-5EDB-427E-9603-4CFCDB1ED7B8}" sibTransId="{79D6782B-E2FB-4371-870F-9DE48ABA9446}"/>
    <dgm:cxn modelId="{E309078E-616D-4912-8434-6EC5F3F939E0}" srcId="{563050B6-B5D9-4A68-B999-A9B3019A131A}" destId="{55AE8F76-FBA8-40FC-88CD-8FBEFA1878FA}" srcOrd="1" destOrd="0" parTransId="{9B497584-D245-4208-B076-7B3634BEF5A6}" sibTransId="{22E49481-2E42-443C-B633-C9E77DE38729}"/>
    <dgm:cxn modelId="{AD1371E5-8CEA-4D81-9D64-53A878C0775C}" type="presOf" srcId="{4D4BDC66-45C1-4142-8A29-94988DC678B6}" destId="{A0A5157A-0AFB-467B-88C9-4E2BCB83DE25}" srcOrd="0" destOrd="0" presId="urn:microsoft.com/office/officeart/2005/8/layout/vList5"/>
    <dgm:cxn modelId="{FF9FC542-8B58-4E4F-9B88-0DB3DB93C96D}" type="presOf" srcId="{52AE6CCB-ECF6-48D7-8B3B-C9AAD3905976}" destId="{03973E11-38AB-4335-8AB7-73FD174C3564}" srcOrd="0" destOrd="0" presId="urn:microsoft.com/office/officeart/2005/8/layout/vList5"/>
    <dgm:cxn modelId="{0AAB77E3-3C58-46D0-9FDD-B80A8948E3F6}" srcId="{4D4BDC66-45C1-4142-8A29-94988DC678B6}" destId="{281FE77B-00D0-42AC-94FF-83DB034122CF}" srcOrd="0" destOrd="0" parTransId="{A58D0854-5ABA-4909-AE32-CC1C5DF14317}" sibTransId="{4743FA74-DB04-45A7-B4C6-24B385018A95}"/>
    <dgm:cxn modelId="{0FB4A7F3-C8B2-4D11-9506-030CCE6EE4F7}" srcId="{563050B6-B5D9-4A68-B999-A9B3019A131A}" destId="{4D4BDC66-45C1-4142-8A29-94988DC678B6}" srcOrd="3" destOrd="0" parTransId="{C2D26F6A-4BF5-4D04-AFF1-AC1C2035C763}" sibTransId="{10F6657A-E932-439F-A360-AF92952C0AC7}"/>
    <dgm:cxn modelId="{B8BFC1B9-7F2F-4194-B0AB-892B970BACA9}" type="presOf" srcId="{55AE8F76-FBA8-40FC-88CD-8FBEFA1878FA}" destId="{B6E80788-4359-4C02-8A73-901C5E01D7CD}" srcOrd="0" destOrd="0" presId="urn:microsoft.com/office/officeart/2005/8/layout/vList5"/>
    <dgm:cxn modelId="{34C9D97F-35AC-4A1E-BC7D-3E09F721AC88}" type="presOf" srcId="{0FA2E7DA-089C-4B84-94F5-41F6246C34FC}" destId="{B4446E4C-1997-47F1-9FCF-0BF7A1348F38}" srcOrd="0" destOrd="0" presId="urn:microsoft.com/office/officeart/2005/8/layout/vList5"/>
    <dgm:cxn modelId="{82E44F42-E78E-4D60-B58A-A913E8A8C717}" type="presOf" srcId="{53587359-FC63-4BF5-96E8-1BA6B09E3105}" destId="{EC25F381-4559-4AEC-B4E6-1C7214DD50E2}" srcOrd="0" destOrd="0" presId="urn:microsoft.com/office/officeart/2005/8/layout/vList5"/>
    <dgm:cxn modelId="{498F7C7F-DDA7-4990-823C-DDFE9D1C0B2B}" srcId="{52AE6CCB-ECF6-48D7-8B3B-C9AAD3905976}" destId="{1650633B-869B-45C2-98A7-04F3C9BD9E61}" srcOrd="1" destOrd="0" parTransId="{F4A2CB92-70E1-4FDE-AA49-CEE418B1530C}" sibTransId="{75A7FB24-0563-4796-B418-3AD3069FDA06}"/>
    <dgm:cxn modelId="{DFBA95DB-CEF9-441A-8E25-978444D355E8}" type="presOf" srcId="{1E79CA54-05D8-4ECB-A4BB-FC13B49BF21D}" destId="{1E514553-2003-49B2-95F8-4B81CA89AC21}" srcOrd="0" destOrd="0" presId="urn:microsoft.com/office/officeart/2005/8/layout/vList5"/>
    <dgm:cxn modelId="{B5200C13-CB2E-45D3-A3B4-60CF2D11ABBD}" type="presParOf" srcId="{4E97FC66-CCDC-4C62-B5B3-2763CAFEEE10}" destId="{C752912D-8B9C-4A1A-9167-CC17993FCF8A}" srcOrd="0" destOrd="0" presId="urn:microsoft.com/office/officeart/2005/8/layout/vList5"/>
    <dgm:cxn modelId="{57A648AE-216F-4A4A-9783-A5FFA5946E51}" type="presParOf" srcId="{C752912D-8B9C-4A1A-9167-CC17993FCF8A}" destId="{530B8EFF-E6D6-4527-9C8A-7250066133EA}" srcOrd="0" destOrd="0" presId="urn:microsoft.com/office/officeart/2005/8/layout/vList5"/>
    <dgm:cxn modelId="{A3D05C86-6DD6-415B-A643-55DB35F9B7CE}" type="presParOf" srcId="{C752912D-8B9C-4A1A-9167-CC17993FCF8A}" destId="{B4446E4C-1997-47F1-9FCF-0BF7A1348F38}" srcOrd="1" destOrd="0" presId="urn:microsoft.com/office/officeart/2005/8/layout/vList5"/>
    <dgm:cxn modelId="{B04A6DDB-6DB4-4E5E-9946-C80A46AB31A0}" type="presParOf" srcId="{4E97FC66-CCDC-4C62-B5B3-2763CAFEEE10}" destId="{A1F95287-F151-4F06-BA78-58F2DD96CE42}" srcOrd="1" destOrd="0" presId="urn:microsoft.com/office/officeart/2005/8/layout/vList5"/>
    <dgm:cxn modelId="{DD94A9DB-5821-4DD0-8CD4-8F2B6C6C2411}" type="presParOf" srcId="{4E97FC66-CCDC-4C62-B5B3-2763CAFEEE10}" destId="{F93F0791-D6C5-4F3D-8414-F21B5E64AD34}" srcOrd="2" destOrd="0" presId="urn:microsoft.com/office/officeart/2005/8/layout/vList5"/>
    <dgm:cxn modelId="{174EB300-36D5-457C-8444-FA7E2B286780}" type="presParOf" srcId="{F93F0791-D6C5-4F3D-8414-F21B5E64AD34}" destId="{B6E80788-4359-4C02-8A73-901C5E01D7CD}" srcOrd="0" destOrd="0" presId="urn:microsoft.com/office/officeart/2005/8/layout/vList5"/>
    <dgm:cxn modelId="{33E82911-9607-414E-BCFE-3D09C0729E9D}" type="presParOf" srcId="{F93F0791-D6C5-4F3D-8414-F21B5E64AD34}" destId="{1E514553-2003-49B2-95F8-4B81CA89AC21}" srcOrd="1" destOrd="0" presId="urn:microsoft.com/office/officeart/2005/8/layout/vList5"/>
    <dgm:cxn modelId="{1D0479C9-06A3-469B-BC3E-00898904CB87}" type="presParOf" srcId="{4E97FC66-CCDC-4C62-B5B3-2763CAFEEE10}" destId="{C44DEB95-2D3D-43B6-9A8F-39824306B836}" srcOrd="3" destOrd="0" presId="urn:microsoft.com/office/officeart/2005/8/layout/vList5"/>
    <dgm:cxn modelId="{6E2FBF64-7565-423A-BB24-5A40546D9D69}" type="presParOf" srcId="{4E97FC66-CCDC-4C62-B5B3-2763CAFEEE10}" destId="{164CB567-D467-4E29-959D-ED8F58853FB7}" srcOrd="4" destOrd="0" presId="urn:microsoft.com/office/officeart/2005/8/layout/vList5"/>
    <dgm:cxn modelId="{9AFBB43E-DB75-4679-87F7-21FB9F43478B}" type="presParOf" srcId="{164CB567-D467-4E29-959D-ED8F58853FB7}" destId="{A71A1536-7938-455D-BA28-805A4793ACFB}" srcOrd="0" destOrd="0" presId="urn:microsoft.com/office/officeart/2005/8/layout/vList5"/>
    <dgm:cxn modelId="{7310F98E-13C6-4EA1-B73B-2BB89E2DAEE5}" type="presParOf" srcId="{164CB567-D467-4E29-959D-ED8F58853FB7}" destId="{EC25F381-4559-4AEC-B4E6-1C7214DD50E2}" srcOrd="1" destOrd="0" presId="urn:microsoft.com/office/officeart/2005/8/layout/vList5"/>
    <dgm:cxn modelId="{D4579437-5FC1-4996-989B-3C1F6283FA82}" type="presParOf" srcId="{4E97FC66-CCDC-4C62-B5B3-2763CAFEEE10}" destId="{E55736D0-5B74-403D-855B-05BE02D5E4A2}" srcOrd="5" destOrd="0" presId="urn:microsoft.com/office/officeart/2005/8/layout/vList5"/>
    <dgm:cxn modelId="{F94E3B6C-BE88-400F-A066-05F557504214}" type="presParOf" srcId="{4E97FC66-CCDC-4C62-B5B3-2763CAFEEE10}" destId="{02603EB8-C7D3-4E23-B300-411F34E0B1BC}" srcOrd="6" destOrd="0" presId="urn:microsoft.com/office/officeart/2005/8/layout/vList5"/>
    <dgm:cxn modelId="{270F4C21-771D-4B21-873D-77331C28F171}" type="presParOf" srcId="{02603EB8-C7D3-4E23-B300-411F34E0B1BC}" destId="{A0A5157A-0AFB-467B-88C9-4E2BCB83DE25}" srcOrd="0" destOrd="0" presId="urn:microsoft.com/office/officeart/2005/8/layout/vList5"/>
    <dgm:cxn modelId="{03337320-10AD-4CAA-95B2-643991013674}" type="presParOf" srcId="{02603EB8-C7D3-4E23-B300-411F34E0B1BC}" destId="{73DC5BB8-F0A2-4C34-AA78-A08D2C7F0622}" srcOrd="1" destOrd="0" presId="urn:microsoft.com/office/officeart/2005/8/layout/vList5"/>
    <dgm:cxn modelId="{C4828674-7849-48DE-ADA9-913083AE17FD}" type="presParOf" srcId="{4E97FC66-CCDC-4C62-B5B3-2763CAFEEE10}" destId="{98F389FA-B4D3-425C-9F24-7FE746EF0E25}" srcOrd="7" destOrd="0" presId="urn:microsoft.com/office/officeart/2005/8/layout/vList5"/>
    <dgm:cxn modelId="{1E659E74-DDCB-409F-AFA0-D880324A9C5F}" type="presParOf" srcId="{4E97FC66-CCDC-4C62-B5B3-2763CAFEEE10}" destId="{35D3AFB2-3B69-49C5-B2D5-233A816C05A2}" srcOrd="8" destOrd="0" presId="urn:microsoft.com/office/officeart/2005/8/layout/vList5"/>
    <dgm:cxn modelId="{E68BDA41-B6F4-4436-9847-7C3F9B1D0160}" type="presParOf" srcId="{35D3AFB2-3B69-49C5-B2D5-233A816C05A2}" destId="{03973E11-38AB-4335-8AB7-73FD174C3564}" srcOrd="0" destOrd="0" presId="urn:microsoft.com/office/officeart/2005/8/layout/vList5"/>
    <dgm:cxn modelId="{C16D4AC2-A9BC-453E-8AAD-AC8C02360CD0}" type="presParOf" srcId="{35D3AFB2-3B69-49C5-B2D5-233A816C05A2}" destId="{498A12B5-1A86-43FE-8BCC-B5C10944A0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Доброго дня, представляємо вашій увазі</a:t>
            </a:r>
            <a:r>
              <a:rPr lang="uk-UA" baseline="0" dirty="0" smtClean="0"/>
              <a:t> модуль </a:t>
            </a:r>
            <a:r>
              <a:rPr lang="en-US" baseline="0" dirty="0" smtClean="0"/>
              <a:t>10</a:t>
            </a:r>
            <a:r>
              <a:rPr lang="uk-UA" baseline="0" dirty="0" smtClean="0"/>
              <a:t> – </a:t>
            </a:r>
            <a:r>
              <a:rPr lang="en-US" baseline="0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5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Основна ідея використання об'єкта </a:t>
            </a:r>
            <a:r>
              <a:rPr lang="en-US" baseline="0" dirty="0" smtClean="0"/>
              <a:t>XHR</a:t>
            </a:r>
          </a:p>
          <a:p>
            <a:r>
              <a:rPr lang="uk-UA" baseline="0" dirty="0" smtClean="0"/>
              <a:t>Об'єкт </a:t>
            </a:r>
            <a:r>
              <a:rPr lang="en-US" baseline="0" dirty="0" smtClean="0"/>
              <a:t>XMLHttpRequest </a:t>
            </a:r>
            <a:r>
              <a:rPr lang="uk-UA" baseline="0" dirty="0" smtClean="0"/>
              <a:t>чи </a:t>
            </a:r>
            <a:r>
              <a:rPr lang="en-US" baseline="0" dirty="0" smtClean="0"/>
              <a:t>XHR </a:t>
            </a:r>
            <a:r>
              <a:rPr lang="uk-UA" baseline="0" dirty="0" smtClean="0"/>
              <a:t>є серцем технології </a:t>
            </a:r>
            <a:r>
              <a:rPr lang="en-US" baseline="0" dirty="0" smtClean="0"/>
              <a:t>Ajax, </a:t>
            </a:r>
            <a:r>
              <a:rPr lang="uk-UA" baseline="0" dirty="0" smtClean="0"/>
              <a:t>власне на його використанні і базується сама технологія</a:t>
            </a:r>
          </a:p>
          <a:p>
            <a:r>
              <a:rPr lang="uk-UA" baseline="0" dirty="0" smtClean="0"/>
              <a:t>На першому етапі ми маємо створити екземпляр цього об'єкту</a:t>
            </a:r>
          </a:p>
          <a:p>
            <a:r>
              <a:rPr lang="uk-UA" baseline="0" dirty="0" smtClean="0"/>
              <a:t>На другому – ми маємо </a:t>
            </a:r>
            <a:r>
              <a:rPr lang="uk-UA" baseline="0" dirty="0" err="1" smtClean="0"/>
              <a:t>проініціалізувати</a:t>
            </a:r>
            <a:r>
              <a:rPr lang="uk-UA" baseline="0" dirty="0" smtClean="0"/>
              <a:t> його параметрами запиту</a:t>
            </a:r>
          </a:p>
          <a:p>
            <a:r>
              <a:rPr lang="uk-UA" baseline="0" dirty="0" smtClean="0"/>
              <a:t>На третьому – зробити запит</a:t>
            </a:r>
          </a:p>
          <a:p>
            <a:r>
              <a:rPr lang="uk-UA" baseline="0" dirty="0" smtClean="0"/>
              <a:t>На четвертому етапі нам слід обробити результати запиту</a:t>
            </a:r>
          </a:p>
          <a:p>
            <a:r>
              <a:rPr lang="uk-UA" baseline="0" dirty="0" smtClean="0"/>
              <a:t>Слід зробити важливе зауваження – четвертий етап є асинхронним, тобто ми не припиняємо виконання коду до завершення операції, ми створюємо і передаємо </a:t>
            </a:r>
            <a:r>
              <a:rPr lang="en-US" baseline="0" dirty="0" smtClean="0"/>
              <a:t>callback-</a:t>
            </a:r>
            <a:r>
              <a:rPr lang="uk-UA" baseline="0" dirty="0" smtClean="0"/>
              <a:t>функцію на другому етапі, а викликатися вона буде тоді, коли запит змінює свій статус чи завершується</a:t>
            </a:r>
          </a:p>
        </p:txBody>
      </p:sp>
    </p:spTree>
    <p:extLst>
      <p:ext uri="{BB962C8B-B14F-4D97-AF65-F5344CB8AC3E}">
        <p14:creationId xmlns:p14="http://schemas.microsoft.com/office/powerpoint/2010/main" val="2712695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Створення об'єкта </a:t>
            </a:r>
            <a:r>
              <a:rPr lang="en-US" baseline="0" dirty="0" smtClean="0"/>
              <a:t>XMLHttpRequest</a:t>
            </a:r>
          </a:p>
          <a:p>
            <a:r>
              <a:rPr lang="uk-UA" baseline="0" dirty="0" smtClean="0"/>
              <a:t>Старі версії браузерів від </a:t>
            </a:r>
            <a:r>
              <a:rPr lang="en-US" baseline="0" dirty="0" smtClean="0"/>
              <a:t>Microsoft – Internet Explorer </a:t>
            </a:r>
            <a:r>
              <a:rPr lang="uk-UA" baseline="0" dirty="0" smtClean="0"/>
              <a:t>п'ятої та шостої версій підтримували об'єкт </a:t>
            </a:r>
            <a:r>
              <a:rPr lang="en-US" baseline="0" dirty="0" smtClean="0"/>
              <a:t>XHR </a:t>
            </a:r>
            <a:r>
              <a:rPr lang="uk-UA" baseline="0" dirty="0" smtClean="0"/>
              <a:t>як об'єкт </a:t>
            </a:r>
            <a:r>
              <a:rPr lang="en-US" baseline="0" dirty="0" smtClean="0"/>
              <a:t>ActiveX</a:t>
            </a:r>
            <a:r>
              <a:rPr lang="uk-UA" baseline="0" dirty="0" smtClean="0"/>
              <a:t> і для його створення використовується відповідний синтаксис, як наведено на екрані.</a:t>
            </a:r>
          </a:p>
          <a:p>
            <a:r>
              <a:rPr lang="uk-UA" baseline="0" dirty="0" smtClean="0"/>
              <a:t>Всі сучасні браузери підтримують цей об'єкт як рідний об'єкт </a:t>
            </a:r>
            <a:r>
              <a:rPr lang="en-US" baseline="0" dirty="0" smtClean="0"/>
              <a:t>JavaScript, </a:t>
            </a:r>
            <a:r>
              <a:rPr lang="uk-UA" baseline="0" dirty="0" smtClean="0"/>
              <a:t>а тому для його створення використовується звичний синтаксис, показаний у останньому рядку.</a:t>
            </a:r>
          </a:p>
        </p:txBody>
      </p:sp>
    </p:spTree>
    <p:extLst>
      <p:ext uri="{BB962C8B-B14F-4D97-AF65-F5344CB8AC3E}">
        <p14:creationId xmlns:p14="http://schemas.microsoft.com/office/powerpoint/2010/main" val="228775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Для того, щоб врахувати всі можливі браузери, що підтримують об'єкт </a:t>
            </a:r>
            <a:r>
              <a:rPr lang="en-US" baseline="0" dirty="0" smtClean="0"/>
              <a:t>XHR, </a:t>
            </a:r>
            <a:r>
              <a:rPr lang="uk-UA" baseline="0" dirty="0" smtClean="0"/>
              <a:t>використовується код, що перевіряє на наявність атрибута </a:t>
            </a:r>
            <a:r>
              <a:rPr lang="en-US" baseline="0" dirty="0" smtClean="0"/>
              <a:t>XMLHttpRequest</a:t>
            </a:r>
            <a:r>
              <a:rPr lang="uk-UA" baseline="0" dirty="0" smtClean="0"/>
              <a:t> у глобальному об'єкті </a:t>
            </a:r>
            <a:r>
              <a:rPr lang="en-US" baseline="0" dirty="0" smtClean="0"/>
              <a:t>window</a:t>
            </a:r>
            <a:r>
              <a:rPr lang="uk-UA" baseline="0" dirty="0" smtClean="0"/>
              <a:t> (рядок 3), якщо результат перевірки позитивний, то створюється рідний об'єкт </a:t>
            </a:r>
            <a:r>
              <a:rPr lang="en-US" baseline="0" dirty="0" smtClean="0"/>
              <a:t>JavaScript (</a:t>
            </a:r>
            <a:r>
              <a:rPr lang="uk-UA" baseline="0" dirty="0" smtClean="0"/>
              <a:t>рядок 5), якщо – ні, то створюється </a:t>
            </a:r>
            <a:r>
              <a:rPr lang="en-US" baseline="0" dirty="0" smtClean="0"/>
              <a:t>ActiveX </a:t>
            </a:r>
            <a:r>
              <a:rPr lang="uk-UA" baseline="0" dirty="0" smtClean="0"/>
              <a:t>об'єкт </a:t>
            </a:r>
            <a:r>
              <a:rPr lang="en-US" baseline="0" dirty="0" smtClean="0"/>
              <a:t>(</a:t>
            </a:r>
            <a:r>
              <a:rPr lang="uk-UA" baseline="0" dirty="0" smtClean="0"/>
              <a:t>рядок </a:t>
            </a:r>
            <a:r>
              <a:rPr lang="en-US" baseline="0" smtClean="0"/>
              <a:t>8</a:t>
            </a:r>
            <a:r>
              <a:rPr lang="uk-UA" baseline="0" smtClean="0"/>
              <a:t>).</a:t>
            </a:r>
            <a:endParaRPr lang="uk-UA" baseline="0" dirty="0" smtClean="0"/>
          </a:p>
          <a:p>
            <a:r>
              <a:rPr lang="uk-UA" baseline="0" dirty="0" smtClean="0"/>
              <a:t>Код для створення об'єкту </a:t>
            </a:r>
            <a:r>
              <a:rPr lang="en-US" baseline="0" dirty="0" smtClean="0"/>
              <a:t>XHR </a:t>
            </a:r>
            <a:r>
              <a:rPr lang="uk-UA" baseline="0" dirty="0" smtClean="0"/>
              <a:t>оформлений у функцію </a:t>
            </a:r>
            <a:r>
              <a:rPr lang="en-US" baseline="0" dirty="0" err="1" smtClean="0"/>
              <a:t>getXHR</a:t>
            </a:r>
            <a:r>
              <a:rPr lang="en-US" baseline="0" dirty="0" smtClean="0"/>
              <a:t>(), </a:t>
            </a:r>
            <a:r>
              <a:rPr lang="uk-UA" baseline="0" dirty="0" smtClean="0"/>
              <a:t>яку ми будемо використовувати у подальших прикладах.</a:t>
            </a:r>
          </a:p>
        </p:txBody>
      </p:sp>
    </p:spTree>
    <p:extLst>
      <p:ext uri="{BB962C8B-B14F-4D97-AF65-F5344CB8AC3E}">
        <p14:creationId xmlns:p14="http://schemas.microsoft.com/office/powerpoint/2010/main" val="389468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Об'єкт </a:t>
            </a:r>
            <a:r>
              <a:rPr lang="en-US" baseline="0" dirty="0" smtClean="0"/>
              <a:t>XHR </a:t>
            </a:r>
            <a:r>
              <a:rPr lang="uk-UA" baseline="0" dirty="0" smtClean="0"/>
              <a:t>має важливі властивості, про які слід знати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По-перше, це властивість </a:t>
            </a:r>
            <a:r>
              <a:rPr lang="en-US" dirty="0" smtClean="0"/>
              <a:t>onreadystatechange</a:t>
            </a:r>
            <a:r>
              <a:rPr lang="uk-UA" dirty="0" smtClean="0"/>
              <a:t>, яка вказує</a:t>
            </a:r>
            <a:r>
              <a:rPr lang="uk-UA" baseline="0" dirty="0" smtClean="0"/>
              <a:t> на обробник, що викликається кожного разу, коли статус запиту змінює, і, звичайно, у випадку його завершення.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По-друге, це властивість </a:t>
            </a:r>
            <a:r>
              <a:rPr lang="en-US" dirty="0" err="1" smtClean="0"/>
              <a:t>readyState</a:t>
            </a:r>
            <a:r>
              <a:rPr lang="uk-UA" dirty="0" smtClean="0"/>
              <a:t>, яка містить поточний стан запиту, її значення рівне чотирьом</a:t>
            </a:r>
            <a:r>
              <a:rPr lang="uk-UA" baseline="0" dirty="0" smtClean="0"/>
              <a:t> говорить про його завершення.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По-третє, це властивість </a:t>
            </a:r>
            <a:r>
              <a:rPr lang="en-US" baseline="0" dirty="0" smtClean="0"/>
              <a:t>status, </a:t>
            </a:r>
            <a:r>
              <a:rPr lang="uk-UA" baseline="0" dirty="0" smtClean="0"/>
              <a:t>що містить статус відповіді сервера, значення рівне "двісті" говорить про його успішність.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По-четверте, властивості </a:t>
            </a:r>
            <a:r>
              <a:rPr lang="en-US" baseline="0" dirty="0" smtClean="0"/>
              <a:t>responseText </a:t>
            </a:r>
            <a:r>
              <a:rPr lang="uk-UA" baseline="0" dirty="0" smtClean="0"/>
              <a:t>та </a:t>
            </a:r>
            <a:r>
              <a:rPr lang="en-US" baseline="0" dirty="0" smtClean="0"/>
              <a:t>responseXML – </a:t>
            </a:r>
            <a:r>
              <a:rPr lang="uk-UA" baseline="0" dirty="0" smtClean="0"/>
              <a:t>вони містять результат виконання запиту, відповідно в текстовому форматі та у форматі </a:t>
            </a:r>
            <a:r>
              <a:rPr lang="en-US" baseline="0" dirty="0" smtClean="0"/>
              <a:t>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70582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Перед надсиланням </a:t>
            </a:r>
            <a:r>
              <a:rPr lang="en-US" baseline="0" dirty="0" smtClean="0"/>
              <a:t>Ajax-</a:t>
            </a:r>
            <a:r>
              <a:rPr lang="uk-UA" baseline="0" dirty="0" smtClean="0"/>
              <a:t>запиту ми маємо задати обробник для спеціальної події </a:t>
            </a:r>
            <a:r>
              <a:rPr lang="en-US" baseline="0" dirty="0" smtClean="0"/>
              <a:t>onreadystatechange</a:t>
            </a:r>
            <a:r>
              <a:rPr lang="uk-UA" baseline="0" dirty="0" smtClean="0"/>
              <a:t>.</a:t>
            </a:r>
          </a:p>
          <a:p>
            <a:r>
              <a:rPr lang="uk-UA" baseline="0" dirty="0" smtClean="0"/>
              <a:t>Оскільки запит є асинхронним, то обробник цієї події дозволяє нам виконати певні дії, основуючись на відповіді від сервера.</a:t>
            </a:r>
          </a:p>
          <a:p>
            <a:r>
              <a:rPr lang="uk-UA" baseline="0" dirty="0" smtClean="0"/>
              <a:t>Обробник події </a:t>
            </a:r>
            <a:r>
              <a:rPr lang="en-US" baseline="0" dirty="0" smtClean="0"/>
              <a:t>onreadystatechange</a:t>
            </a:r>
            <a:r>
              <a:rPr lang="uk-UA" baseline="0" dirty="0" smtClean="0"/>
              <a:t> викликається кожного разу, коли змінюється властивість </a:t>
            </a:r>
            <a:r>
              <a:rPr lang="en-US" baseline="0" dirty="0" err="1" smtClean="0"/>
              <a:t>readyState</a:t>
            </a:r>
            <a:r>
              <a:rPr lang="uk-UA" baseline="0" dirty="0" smtClean="0"/>
              <a:t>, що містить числове значення стану запиту від нуля до чотирьох, як показано на зображенні справа.</a:t>
            </a:r>
          </a:p>
        </p:txBody>
      </p:sp>
    </p:spTree>
    <p:extLst>
      <p:ext uri="{BB962C8B-B14F-4D97-AF65-F5344CB8AC3E}">
        <p14:creationId xmlns:p14="http://schemas.microsoft.com/office/powerpoint/2010/main" val="62345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приклад простого обробника події </a:t>
            </a:r>
            <a:r>
              <a:rPr lang="en-US" sz="1200" dirty="0" smtClean="0"/>
              <a:t>onreadystatechange</a:t>
            </a:r>
            <a:endParaRPr lang="uk-UA" sz="1200" dirty="0" smtClean="0"/>
          </a:p>
          <a:p>
            <a:r>
              <a:rPr lang="uk-UA" baseline="0" dirty="0" smtClean="0"/>
              <a:t>Допустимо, у змінній </a:t>
            </a:r>
            <a:r>
              <a:rPr lang="en-US" baseline="0" dirty="0" err="1" smtClean="0"/>
              <a:t>xhr</a:t>
            </a:r>
            <a:r>
              <a:rPr lang="en-US" baseline="0" dirty="0" smtClean="0"/>
              <a:t> </a:t>
            </a:r>
            <a:r>
              <a:rPr lang="uk-UA" baseline="0" dirty="0" smtClean="0"/>
              <a:t>міститься об'єкт </a:t>
            </a:r>
            <a:r>
              <a:rPr lang="en-US" baseline="0" dirty="0" smtClean="0"/>
              <a:t>XMLHttpRequest, </a:t>
            </a:r>
            <a:r>
              <a:rPr lang="uk-UA" baseline="0" dirty="0" smtClean="0"/>
              <a:t>який ми отримали за допомогою функції </a:t>
            </a:r>
            <a:r>
              <a:rPr lang="en-US" baseline="0" dirty="0" err="1" smtClean="0"/>
              <a:t>getXHR</a:t>
            </a:r>
            <a:r>
              <a:rPr lang="en-US" baseline="0" dirty="0" smtClean="0"/>
              <a:t>()</a:t>
            </a:r>
          </a:p>
          <a:p>
            <a:r>
              <a:rPr lang="uk-UA" baseline="0" dirty="0" smtClean="0"/>
              <a:t>Далі, у першому рядку прикладу ми створюємо анонімну функцію без параметрів і присвоюємо її властивості </a:t>
            </a:r>
            <a:r>
              <a:rPr lang="en-US" baseline="0" dirty="0" err="1" smtClean="0"/>
              <a:t>xhr</a:t>
            </a:r>
            <a:r>
              <a:rPr lang="en-US" baseline="0" dirty="0" smtClean="0"/>
              <a:t>.</a:t>
            </a:r>
            <a:r>
              <a:rPr lang="en-US" sz="1200" dirty="0" smtClean="0"/>
              <a:t> onreadystatechange</a:t>
            </a:r>
          </a:p>
          <a:p>
            <a:r>
              <a:rPr lang="uk-UA" sz="1200" baseline="0" dirty="0" smtClean="0"/>
              <a:t>У тілі функції (рядок 2) ми перевіряємо властивість </a:t>
            </a:r>
            <a:r>
              <a:rPr lang="en-US" sz="1200" baseline="0" dirty="0" err="1" smtClean="0"/>
              <a:t>readyState</a:t>
            </a:r>
            <a:r>
              <a:rPr lang="uk-UA" sz="1200" baseline="0" dirty="0" smtClean="0"/>
              <a:t> на відповідність числовому значенню "4", що означає "</a:t>
            </a:r>
            <a:r>
              <a:rPr lang="en-US" sz="1200" baseline="0" dirty="0" smtClean="0"/>
              <a:t>DONE</a:t>
            </a:r>
            <a:r>
              <a:rPr lang="ru-RU" sz="1200" baseline="0" dirty="0" smtClean="0"/>
              <a:t>", а </a:t>
            </a:r>
            <a:r>
              <a:rPr lang="ru-RU" sz="1200" baseline="0" dirty="0" err="1" smtClean="0"/>
              <a:t>також</a:t>
            </a:r>
            <a:r>
              <a:rPr lang="ru-RU" sz="1200" baseline="0" dirty="0" smtClean="0"/>
              <a:t> </a:t>
            </a:r>
            <a:r>
              <a:rPr lang="ru-RU" sz="1200" baseline="0" dirty="0" err="1" smtClean="0"/>
              <a:t>значення</a:t>
            </a:r>
            <a:r>
              <a:rPr lang="ru-RU" sz="1200" baseline="0" dirty="0" smtClean="0"/>
              <a:t> </a:t>
            </a:r>
            <a:r>
              <a:rPr lang="en-US" sz="1200" baseline="0" dirty="0" err="1" smtClean="0"/>
              <a:t>xhr.status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на в</a:t>
            </a:r>
            <a:r>
              <a:rPr lang="uk-UA" sz="1200" baseline="0" dirty="0" err="1" smtClean="0"/>
              <a:t>ідповідність</a:t>
            </a:r>
            <a:r>
              <a:rPr lang="uk-UA" sz="1200" baseline="0" dirty="0" smtClean="0"/>
              <a:t> 200, що означає, що сервер відповів зі статусом "ОК".</a:t>
            </a:r>
          </a:p>
          <a:p>
            <a:r>
              <a:rPr lang="uk-UA" sz="1200" baseline="0" dirty="0" smtClean="0"/>
              <a:t>У рядку 3 ми обробляємо результат запиту і записуємо значення властивості </a:t>
            </a:r>
            <a:r>
              <a:rPr lang="en-US" sz="1200" baseline="0" dirty="0" smtClean="0"/>
              <a:t>responseText </a:t>
            </a:r>
            <a:r>
              <a:rPr lang="ru-RU" sz="1200" baseline="0" dirty="0" smtClean="0"/>
              <a:t>до т</a:t>
            </a:r>
            <a:r>
              <a:rPr lang="uk-UA" sz="1200" baseline="0" dirty="0" err="1" smtClean="0"/>
              <a:t>іла</a:t>
            </a:r>
            <a:r>
              <a:rPr lang="uk-UA" sz="1200" baseline="0" dirty="0" smtClean="0"/>
              <a:t> елементу сторінки з ідентифікатором </a:t>
            </a:r>
            <a:r>
              <a:rPr lang="en-US" sz="1200" baseline="0" dirty="0" err="1" smtClean="0"/>
              <a:t>someDiv</a:t>
            </a:r>
            <a:r>
              <a:rPr lang="en-US" sz="1200" baseline="0" dirty="0" smtClean="0"/>
              <a:t>.</a:t>
            </a:r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4426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найважливіші методи об'єкта </a:t>
            </a:r>
            <a:r>
              <a:rPr lang="en-US" baseline="0" dirty="0" smtClean="0"/>
              <a:t>XHR</a:t>
            </a:r>
          </a:p>
          <a:p>
            <a:r>
              <a:rPr lang="uk-UA" baseline="0" dirty="0" smtClean="0"/>
              <a:t>Метод </a:t>
            </a:r>
            <a:r>
              <a:rPr lang="en-US" baseline="0" dirty="0" smtClean="0"/>
              <a:t>open </a:t>
            </a:r>
            <a:r>
              <a:rPr lang="uk-UA" baseline="0" dirty="0" smtClean="0"/>
              <a:t>підготовлює запит, задає метод запиту, адресу та прапорець синхронності.</a:t>
            </a:r>
          </a:p>
          <a:p>
            <a:r>
              <a:rPr lang="uk-UA" baseline="0" dirty="0" smtClean="0"/>
              <a:t>Метод </a:t>
            </a:r>
            <a:r>
              <a:rPr lang="en-US" baseline="0" dirty="0" smtClean="0"/>
              <a:t>send </a:t>
            </a:r>
            <a:r>
              <a:rPr lang="uk-UA" baseline="0" dirty="0" err="1" smtClean="0"/>
              <a:t>ініціалізує</a:t>
            </a:r>
            <a:r>
              <a:rPr lang="uk-UA" baseline="0" dirty="0" smtClean="0"/>
              <a:t> запит, у якості єдиного необов'язкового аргументу передається тіло запиту, використовується лише в </a:t>
            </a:r>
            <a:r>
              <a:rPr lang="en-US" baseline="0" dirty="0" smtClean="0"/>
              <a:t>POST-</a:t>
            </a:r>
            <a:r>
              <a:rPr lang="uk-UA" baseline="0" dirty="0" smtClean="0"/>
              <a:t>запитах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Метод </a:t>
            </a:r>
            <a:r>
              <a:rPr lang="en-US" dirty="0" err="1" smtClean="0"/>
              <a:t>setRequestHeader</a:t>
            </a:r>
            <a:r>
              <a:rPr lang="uk-UA" dirty="0" smtClean="0"/>
              <a:t> задає параметри заголовків запиту і має використовуватися в </a:t>
            </a:r>
            <a:r>
              <a:rPr lang="en-US" dirty="0" smtClean="0"/>
              <a:t>POST-</a:t>
            </a:r>
            <a:r>
              <a:rPr lang="uk-UA" dirty="0" smtClean="0"/>
              <a:t>запитах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Метод </a:t>
            </a:r>
            <a:r>
              <a:rPr lang="en-US" dirty="0" smtClean="0"/>
              <a:t>abort </a:t>
            </a:r>
            <a:r>
              <a:rPr lang="uk-UA" dirty="0" smtClean="0"/>
              <a:t>відміняє</a:t>
            </a:r>
            <a:r>
              <a:rPr lang="uk-UA" baseline="0" dirty="0" smtClean="0"/>
              <a:t> запит</a:t>
            </a:r>
            <a:endParaRPr lang="en-US" dirty="0" smtClean="0"/>
          </a:p>
          <a:p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23162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Надсилання </a:t>
            </a:r>
            <a:r>
              <a:rPr lang="en-US" baseline="0" dirty="0" smtClean="0"/>
              <a:t>Ajax </a:t>
            </a:r>
            <a:r>
              <a:rPr lang="uk-UA" baseline="0" dirty="0" smtClean="0"/>
              <a:t>запиту</a:t>
            </a:r>
          </a:p>
          <a:p>
            <a:r>
              <a:rPr lang="uk-UA" baseline="0" dirty="0" smtClean="0"/>
              <a:t>Для того, щоб надіслати запит до серверу, ми використовуємо методи </a:t>
            </a:r>
            <a:r>
              <a:rPr lang="en-US" baseline="0" dirty="0" smtClean="0"/>
              <a:t>open </a:t>
            </a:r>
            <a:r>
              <a:rPr lang="uk-UA" baseline="0" dirty="0" smtClean="0"/>
              <a:t>та </a:t>
            </a:r>
            <a:r>
              <a:rPr lang="en-US" baseline="0" dirty="0" smtClean="0"/>
              <a:t>send </a:t>
            </a:r>
            <a:r>
              <a:rPr lang="uk-UA" baseline="0" dirty="0" smtClean="0"/>
              <a:t>об'єкту </a:t>
            </a:r>
            <a:r>
              <a:rPr lang="en-US" sz="1200" dirty="0" smtClean="0"/>
              <a:t>XMLHttpRequest </a:t>
            </a:r>
            <a:endParaRPr lang="uk-UA" sz="1200" dirty="0" smtClean="0"/>
          </a:p>
          <a:p>
            <a:r>
              <a:rPr lang="uk-UA" sz="1200" baseline="0" dirty="0" smtClean="0"/>
              <a:t>Метод </a:t>
            </a:r>
            <a:r>
              <a:rPr lang="en-US" sz="1200" baseline="0" dirty="0" smtClean="0"/>
              <a:t>open </a:t>
            </a:r>
            <a:r>
              <a:rPr lang="uk-UA" sz="1200" baseline="0" dirty="0" smtClean="0"/>
              <a:t>задає тип запиту, адресу та визначає, має запит виконуватись асинхронно, чи ні</a:t>
            </a:r>
          </a:p>
          <a:p>
            <a:r>
              <a:rPr lang="ru-RU" sz="1200" baseline="0" dirty="0" err="1" smtClean="0"/>
              <a:t>Параметри</a:t>
            </a:r>
            <a:r>
              <a:rPr lang="ru-RU" sz="1200" baseline="0" dirty="0" smtClean="0"/>
              <a:t>:</a:t>
            </a:r>
            <a:endParaRPr lang="en-US" sz="1200" baseline="0" dirty="0" smtClean="0"/>
          </a:p>
          <a:p>
            <a:r>
              <a:rPr lang="en-US" sz="1200" baseline="0" dirty="0" smtClean="0"/>
              <a:t>method</a:t>
            </a:r>
            <a:r>
              <a:rPr lang="uk-UA" sz="1200" baseline="0" dirty="0" smtClean="0"/>
              <a:t>: визначає тип запиту, </a:t>
            </a:r>
            <a:r>
              <a:rPr lang="en-US" sz="1200" baseline="0" dirty="0" smtClean="0"/>
              <a:t>GET </a:t>
            </a:r>
            <a:r>
              <a:rPr lang="uk-UA" sz="1200" baseline="0" dirty="0" smtClean="0"/>
              <a:t>чи </a:t>
            </a:r>
            <a:r>
              <a:rPr lang="en-US" sz="1200" baseline="0" dirty="0" smtClean="0"/>
              <a:t>POST</a:t>
            </a:r>
          </a:p>
          <a:p>
            <a:r>
              <a:rPr lang="en-US" sz="1200" baseline="0" dirty="0" smtClean="0"/>
              <a:t>url: </a:t>
            </a:r>
            <a:r>
              <a:rPr lang="uk-UA" sz="1200" baseline="0" dirty="0" smtClean="0"/>
              <a:t>зазначається адреса, за якою слід зробити запит</a:t>
            </a:r>
          </a:p>
          <a:p>
            <a:r>
              <a:rPr lang="en-US" sz="1200" baseline="0" dirty="0" err="1" smtClean="0"/>
              <a:t>async</a:t>
            </a:r>
            <a:r>
              <a:rPr lang="en-US" sz="1200" baseline="0" dirty="0" smtClean="0"/>
              <a:t>: </a:t>
            </a:r>
            <a:r>
              <a:rPr lang="uk-UA" sz="1200" baseline="0" dirty="0" smtClean="0"/>
              <a:t>зазначається </a:t>
            </a:r>
            <a:r>
              <a:rPr lang="en-US" sz="1200" baseline="0" dirty="0" smtClean="0"/>
              <a:t>true </a:t>
            </a:r>
            <a:r>
              <a:rPr lang="uk-UA" sz="1200" baseline="0" dirty="0" smtClean="0"/>
              <a:t>для асинхронного та </a:t>
            </a:r>
            <a:r>
              <a:rPr lang="en-US" sz="1200" baseline="0" dirty="0" smtClean="0"/>
              <a:t>false </a:t>
            </a:r>
            <a:r>
              <a:rPr lang="uk-UA" sz="1200" baseline="0" dirty="0" smtClean="0"/>
              <a:t>для синхронного. Оскільки </a:t>
            </a:r>
            <a:r>
              <a:rPr lang="en-US" sz="1200" baseline="0" dirty="0" smtClean="0"/>
              <a:t>Ajax </a:t>
            </a:r>
            <a:r>
              <a:rPr lang="uk-UA" sz="1200" baseline="0" dirty="0" smtClean="0"/>
              <a:t>передбачає, що запити мають бути асинхронними, то це значення має встановлюватися в </a:t>
            </a:r>
            <a:r>
              <a:rPr lang="en-US" sz="1200" baseline="0" dirty="0" smtClean="0"/>
              <a:t>true. </a:t>
            </a:r>
            <a:r>
              <a:rPr lang="uk-UA" sz="1200" baseline="0" dirty="0" smtClean="0"/>
              <a:t>Зазначимо, що можуть бути випадки, де потрібно робити синхронні запити, тоді це значення можна поставити в </a:t>
            </a:r>
            <a:r>
              <a:rPr lang="en-US" sz="1200" baseline="0" dirty="0" smtClean="0"/>
              <a:t>false</a:t>
            </a:r>
            <a:r>
              <a:rPr lang="uk-UA" sz="1200" baseline="0" dirty="0" smtClean="0"/>
              <a:t>, однак у такому випадку не можна буде віднести запит до </a:t>
            </a:r>
            <a:r>
              <a:rPr lang="en-US" sz="1200" baseline="0" dirty="0" smtClean="0"/>
              <a:t>Ajax-</a:t>
            </a:r>
            <a:r>
              <a:rPr lang="uk-UA" sz="1200" baseline="0" dirty="0" smtClean="0"/>
              <a:t>запиту.</a:t>
            </a:r>
          </a:p>
          <a:p>
            <a:r>
              <a:rPr lang="uk-UA" sz="1200" baseline="0" dirty="0" smtClean="0"/>
              <a:t>Метод </a:t>
            </a:r>
            <a:r>
              <a:rPr lang="en-US" sz="1200" baseline="0" dirty="0" smtClean="0"/>
              <a:t>send</a:t>
            </a:r>
            <a:r>
              <a:rPr lang="uk-UA" sz="1200" baseline="0" dirty="0" smtClean="0"/>
              <a:t> надсилає запит до сервера, у якості єдиного необов'язкового параметру передається тіло запиту, що використовується в </a:t>
            </a:r>
            <a:r>
              <a:rPr lang="en-US" sz="1200" baseline="0" dirty="0" smtClean="0"/>
              <a:t>POST-</a:t>
            </a:r>
            <a:r>
              <a:rPr lang="uk-UA" sz="1200" baseline="0" dirty="0" smtClean="0"/>
              <a:t>запитах</a:t>
            </a:r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33853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Запит </a:t>
            </a:r>
            <a:r>
              <a:rPr lang="en-US" baseline="0" dirty="0" smtClean="0"/>
              <a:t>GET</a:t>
            </a:r>
          </a:p>
          <a:p>
            <a:r>
              <a:rPr lang="uk-UA" baseline="0" dirty="0" smtClean="0"/>
              <a:t>Розглянемо приклад запиту </a:t>
            </a:r>
            <a:r>
              <a:rPr lang="en-US" baseline="0" dirty="0" smtClean="0"/>
              <a:t>GET</a:t>
            </a:r>
          </a:p>
          <a:p>
            <a:r>
              <a:rPr lang="uk-UA" baseline="0" dirty="0" smtClean="0"/>
              <a:t>Спочатку ми викликаємо метод </a:t>
            </a:r>
            <a:r>
              <a:rPr lang="en-US" baseline="0" dirty="0" smtClean="0"/>
              <a:t>open</a:t>
            </a:r>
            <a:r>
              <a:rPr lang="uk-UA" baseline="0" dirty="0" smtClean="0"/>
              <a:t>, передаючи у якості параметру назву методу "</a:t>
            </a:r>
            <a:r>
              <a:rPr lang="en-US" baseline="0" dirty="0" smtClean="0"/>
              <a:t>GET"</a:t>
            </a:r>
            <a:r>
              <a:rPr lang="uk-UA" baseline="0" dirty="0" smtClean="0"/>
              <a:t>, потім </a:t>
            </a:r>
            <a:r>
              <a:rPr lang="en-US" baseline="0" dirty="0" smtClean="0"/>
              <a:t>URL-</a:t>
            </a:r>
            <a:r>
              <a:rPr lang="uk-UA" baseline="0" dirty="0" smtClean="0"/>
              <a:t>адресу, до якої включені також і параметри запиту, і вказівку, що слід запит виконати асинхронно</a:t>
            </a:r>
          </a:p>
          <a:p>
            <a:r>
              <a:rPr lang="uk-UA" baseline="0" dirty="0" smtClean="0"/>
              <a:t>Потім ми виконуємо метод </a:t>
            </a:r>
            <a:r>
              <a:rPr lang="en-US" baseline="0" dirty="0" smtClean="0"/>
              <a:t>send.</a:t>
            </a:r>
          </a:p>
          <a:p>
            <a:r>
              <a:rPr lang="uk-UA" baseline="0" dirty="0" smtClean="0"/>
              <a:t>Передбачається, що у нас є створений об'єкт </a:t>
            </a:r>
            <a:r>
              <a:rPr lang="en-US" baseline="0" dirty="0" err="1" smtClean="0"/>
              <a:t>xhr</a:t>
            </a:r>
            <a:r>
              <a:rPr lang="en-US" baseline="0" dirty="0" smtClean="0"/>
              <a:t> </a:t>
            </a:r>
            <a:r>
              <a:rPr lang="uk-UA" baseline="0" dirty="0" smtClean="0"/>
              <a:t>за допомогою функції </a:t>
            </a:r>
            <a:r>
              <a:rPr lang="en-US" baseline="0" dirty="0" err="1" smtClean="0"/>
              <a:t>getXHR</a:t>
            </a:r>
            <a:r>
              <a:rPr lang="en-US" baseline="0" dirty="0" smtClean="0"/>
              <a:t>(), </a:t>
            </a:r>
            <a:r>
              <a:rPr lang="uk-UA" baseline="0" dirty="0" smtClean="0"/>
              <a:t>а також </a:t>
            </a:r>
            <a:r>
              <a:rPr lang="uk-UA" baseline="0" dirty="0" err="1" smtClean="0"/>
              <a:t>проініціалізовано</a:t>
            </a:r>
            <a:r>
              <a:rPr lang="uk-UA" baseline="0" dirty="0" smtClean="0"/>
              <a:t> обробник </a:t>
            </a:r>
            <a:r>
              <a:rPr lang="en-US" baseline="0" dirty="0" smtClean="0"/>
              <a:t>onreadystatechange</a:t>
            </a:r>
          </a:p>
          <a:p>
            <a:r>
              <a:rPr lang="uk-UA" baseline="0" dirty="0" smtClean="0"/>
              <a:t>В цілому запит за методом </a:t>
            </a:r>
            <a:r>
              <a:rPr lang="en-US" baseline="0" dirty="0" smtClean="0"/>
              <a:t>GET </a:t>
            </a:r>
            <a:r>
              <a:rPr lang="uk-UA" baseline="0" dirty="0" smtClean="0"/>
              <a:t>вважається простішим і швидшим за метод </a:t>
            </a:r>
            <a:r>
              <a:rPr lang="en-US" baseline="0" dirty="0" smtClean="0"/>
              <a:t>POST</a:t>
            </a:r>
            <a:r>
              <a:rPr lang="uk-UA" baseline="0" dirty="0" smtClean="0"/>
              <a:t> і має вживатися у більшості випадках, за винятком тих, де слід передавати великі обсяги даних, оскільки на обсяг </a:t>
            </a:r>
            <a:r>
              <a:rPr lang="en-US" baseline="0" dirty="0" smtClean="0"/>
              <a:t>URL-</a:t>
            </a:r>
            <a:r>
              <a:rPr lang="uk-UA" baseline="0" dirty="0" smtClean="0"/>
              <a:t>адреси, у якій передаються параметри при цьому запиті, накладаються обмеження</a:t>
            </a:r>
          </a:p>
        </p:txBody>
      </p:sp>
    </p:spTree>
    <p:extLst>
      <p:ext uri="{BB962C8B-B14F-4D97-AF65-F5344CB8AC3E}">
        <p14:creationId xmlns:p14="http://schemas.microsoft.com/office/powerpoint/2010/main" val="2774104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Запит </a:t>
            </a:r>
            <a:r>
              <a:rPr lang="en-US" baseline="0" dirty="0" smtClean="0"/>
              <a:t>POST</a:t>
            </a:r>
          </a:p>
          <a:p>
            <a:r>
              <a:rPr lang="uk-UA" baseline="0" dirty="0" smtClean="0"/>
              <a:t>Розглянемо приклад запиту</a:t>
            </a:r>
            <a:r>
              <a:rPr lang="en-US" baseline="0" dirty="0" smtClean="0"/>
              <a:t> POST</a:t>
            </a:r>
          </a:p>
          <a:p>
            <a:r>
              <a:rPr lang="uk-UA" baseline="0" dirty="0" smtClean="0"/>
              <a:t>Спочатку ми викликаємо метод </a:t>
            </a:r>
            <a:r>
              <a:rPr lang="en-US" baseline="0" dirty="0" smtClean="0"/>
              <a:t>open</a:t>
            </a:r>
            <a:r>
              <a:rPr lang="uk-UA" baseline="0" dirty="0" smtClean="0"/>
              <a:t>, передаючи у якості параметру назву методу "</a:t>
            </a:r>
            <a:r>
              <a:rPr lang="en-US" baseline="0" dirty="0" smtClean="0"/>
              <a:t>POST"</a:t>
            </a:r>
            <a:r>
              <a:rPr lang="uk-UA" baseline="0" dirty="0" smtClean="0"/>
              <a:t>, потім </a:t>
            </a:r>
            <a:r>
              <a:rPr lang="en-US" baseline="0" dirty="0" smtClean="0"/>
              <a:t>URL-</a:t>
            </a:r>
            <a:r>
              <a:rPr lang="uk-UA" baseline="0" dirty="0" smtClean="0"/>
              <a:t>адресу, яка, на відміну від попереднього слайду, не містить параметрів, і вказівку, що слід запит виконати асинхронно.</a:t>
            </a:r>
          </a:p>
          <a:p>
            <a:r>
              <a:rPr lang="uk-UA" baseline="0" dirty="0" smtClean="0"/>
              <a:t>Далі ми маємо виконати метод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setRequestHeader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яким зазначаємо параметри заголовків запиту, що передається на сервер. Нагадуємо, що це слід робити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обов'язково у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запитах.</a:t>
            </a:r>
            <a:endParaRPr lang="uk-UA" baseline="0" dirty="0" smtClean="0"/>
          </a:p>
          <a:p>
            <a:r>
              <a:rPr lang="uk-UA" baseline="0" dirty="0" smtClean="0"/>
              <a:t>І на завершення ми виконуємо метод </a:t>
            </a:r>
            <a:r>
              <a:rPr lang="en-US" baseline="0" dirty="0" smtClean="0"/>
              <a:t>send.</a:t>
            </a:r>
          </a:p>
          <a:p>
            <a:r>
              <a:rPr lang="uk-UA" baseline="0" dirty="0" smtClean="0"/>
              <a:t>Як і у попередньому випадку, передбачається, що у нас є створений об'єкт </a:t>
            </a:r>
            <a:r>
              <a:rPr lang="en-US" baseline="0" dirty="0" err="1" smtClean="0"/>
              <a:t>xhr</a:t>
            </a:r>
            <a:r>
              <a:rPr lang="en-US" baseline="0" dirty="0" smtClean="0"/>
              <a:t> </a:t>
            </a:r>
            <a:r>
              <a:rPr lang="uk-UA" baseline="0" dirty="0" smtClean="0"/>
              <a:t>за допомогою функції </a:t>
            </a:r>
            <a:r>
              <a:rPr lang="en-US" baseline="0" dirty="0" err="1" smtClean="0"/>
              <a:t>getXHR</a:t>
            </a:r>
            <a:r>
              <a:rPr lang="en-US" baseline="0" dirty="0" smtClean="0"/>
              <a:t>(), </a:t>
            </a:r>
            <a:r>
              <a:rPr lang="uk-UA" baseline="0" dirty="0" smtClean="0"/>
              <a:t>а також </a:t>
            </a:r>
            <a:r>
              <a:rPr lang="uk-UA" baseline="0" dirty="0" err="1" smtClean="0"/>
              <a:t>проініціалізовано</a:t>
            </a:r>
            <a:r>
              <a:rPr lang="uk-UA" baseline="0" dirty="0" smtClean="0"/>
              <a:t> обробник </a:t>
            </a:r>
            <a:r>
              <a:rPr lang="en-US" baseline="0" dirty="0" smtClean="0"/>
              <a:t>onreadystatechange</a:t>
            </a:r>
          </a:p>
          <a:p>
            <a:r>
              <a:rPr lang="ru-RU" baseline="0" dirty="0" smtClean="0"/>
              <a:t>З</a:t>
            </a:r>
            <a:r>
              <a:rPr lang="uk-UA" baseline="0" dirty="0" err="1" smtClean="0"/>
              <a:t>апит</a:t>
            </a:r>
            <a:r>
              <a:rPr lang="uk-UA" baseline="0" dirty="0" smtClean="0"/>
              <a:t> за методом </a:t>
            </a:r>
            <a:r>
              <a:rPr lang="en-US" baseline="0" dirty="0" smtClean="0"/>
              <a:t>POST,</a:t>
            </a:r>
            <a:r>
              <a:rPr lang="uk-UA" baseline="0" dirty="0" smtClean="0"/>
              <a:t> на відміну від попереднього, не обмежений у обсягах даних, що передаються до серверу, а тому має використовуватися у тих випадках, де не вдається використовувати метод </a:t>
            </a:r>
            <a:r>
              <a:rPr lang="en-US" baseline="0" dirty="0" smtClean="0"/>
              <a:t>GET.</a:t>
            </a:r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1366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 smtClean="0"/>
              <a:t>План модуля:</a:t>
            </a:r>
            <a:r>
              <a:rPr lang="en-US" baseline="0" noProof="0" dirty="0" smtClean="0"/>
              <a:t> </a:t>
            </a:r>
            <a:r>
              <a:rPr lang="uk-UA" baseline="0" noProof="0" dirty="0" smtClean="0"/>
              <a:t>спочатку ми розглянемо </a:t>
            </a:r>
            <a:r>
              <a:rPr lang="en-US" baseline="0" noProof="0" dirty="0" smtClean="0"/>
              <a:t>Ajax </a:t>
            </a:r>
            <a:r>
              <a:rPr lang="uk-UA" baseline="0" noProof="0" dirty="0" smtClean="0"/>
              <a:t>в загальних рисах, потім розглянемо використання об'єкту </a:t>
            </a:r>
            <a:r>
              <a:rPr lang="en-US" baseline="0" noProof="0" dirty="0" err="1" smtClean="0"/>
              <a:t>XMLHTTPRequest</a:t>
            </a:r>
            <a:r>
              <a:rPr lang="en-US" baseline="0" noProof="0" dirty="0" smtClean="0"/>
              <a:t>, </a:t>
            </a:r>
            <a:r>
              <a:rPr lang="uk-UA" baseline="0" noProof="0" dirty="0" smtClean="0"/>
              <a:t>який являє собою серце технології і закінчимо модуль ознайомленням з тим, яким чином можна робити </a:t>
            </a:r>
            <a:r>
              <a:rPr lang="en-US" baseline="0" noProof="0" dirty="0" smtClean="0"/>
              <a:t>Ajax-</a:t>
            </a:r>
            <a:r>
              <a:rPr lang="uk-UA" baseline="0" noProof="0" dirty="0" smtClean="0"/>
              <a:t>запити за допомогою бібліотеки </a:t>
            </a:r>
            <a:r>
              <a:rPr lang="en-US" baseline="0" noProof="0" dirty="0" smtClean="0"/>
              <a:t>jQuery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7468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Для отримання доступу до відповіді сервера слід звернутися до однієї з властивостей об'єкту </a:t>
            </a:r>
            <a:r>
              <a:rPr lang="en-US" baseline="0" dirty="0" smtClean="0"/>
              <a:t>XMLHttpRequest </a:t>
            </a:r>
            <a:r>
              <a:rPr lang="uk-UA" baseline="0" dirty="0" smtClean="0"/>
              <a:t>в залежності від типу даних, які повернув сервер.</a:t>
            </a:r>
          </a:p>
          <a:p>
            <a:r>
              <a:rPr lang="uk-UA" baseline="0" dirty="0" smtClean="0"/>
              <a:t>Властивість </a:t>
            </a:r>
            <a:r>
              <a:rPr lang="en-US" baseline="0" dirty="0" smtClean="0"/>
              <a:t>responseText </a:t>
            </a:r>
            <a:r>
              <a:rPr lang="uk-UA" baseline="0" dirty="0" smtClean="0"/>
              <a:t>дозволяє отримати дані в текстовому форматі, також вона використовується і для формату </a:t>
            </a:r>
            <a:r>
              <a:rPr lang="en-US" baseline="0" dirty="0" smtClean="0"/>
              <a:t>JSON.</a:t>
            </a:r>
          </a:p>
          <a:p>
            <a:r>
              <a:rPr lang="uk-UA" baseline="0" dirty="0" smtClean="0"/>
              <a:t>Властивість </a:t>
            </a:r>
            <a:r>
              <a:rPr lang="en-US" baseline="0" dirty="0" smtClean="0"/>
              <a:t>responseXML </a:t>
            </a:r>
            <a:r>
              <a:rPr lang="uk-UA" baseline="0" dirty="0" smtClean="0"/>
              <a:t>дозволяє отримати дані в форматі </a:t>
            </a:r>
            <a:r>
              <a:rPr lang="en-US" baseline="0" dirty="0" smtClean="0"/>
              <a:t>XML.</a:t>
            </a:r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12295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приклад використання властивості </a:t>
            </a:r>
            <a:r>
              <a:rPr lang="en-US" baseline="0" dirty="0" smtClean="0"/>
              <a:t>responseText </a:t>
            </a:r>
            <a:r>
              <a:rPr lang="uk-UA" baseline="0" dirty="0" smtClean="0"/>
              <a:t>для даних у форматі </a:t>
            </a:r>
            <a:r>
              <a:rPr lang="en-US" baseline="0" dirty="0" smtClean="0"/>
              <a:t>JSON</a:t>
            </a:r>
            <a:endParaRPr lang="uk-UA" baseline="0" dirty="0" smtClean="0"/>
          </a:p>
          <a:p>
            <a:r>
              <a:rPr lang="uk-UA" baseline="0" dirty="0" smtClean="0"/>
              <a:t>У рядку 1 ми створюємо екземпляр об'єкту </a:t>
            </a:r>
            <a:r>
              <a:rPr lang="en-US" baseline="0" dirty="0" smtClean="0"/>
              <a:t>XHR </a:t>
            </a:r>
            <a:r>
              <a:rPr lang="uk-UA" baseline="0" dirty="0" smtClean="0"/>
              <a:t>за допомогою функції </a:t>
            </a:r>
            <a:r>
              <a:rPr lang="en-US" baseline="0" dirty="0" err="1" smtClean="0"/>
              <a:t>getXHR</a:t>
            </a:r>
            <a:r>
              <a:rPr lang="en-US" baseline="0" dirty="0" smtClean="0"/>
              <a:t>.</a:t>
            </a:r>
          </a:p>
          <a:p>
            <a:r>
              <a:rPr lang="uk-UA" baseline="0" dirty="0" smtClean="0"/>
              <a:t>У рядку 2 ми задаємо обробник </a:t>
            </a:r>
            <a:r>
              <a:rPr lang="en-US" baseline="0" dirty="0" smtClean="0"/>
              <a:t>onreadystatechange, </a:t>
            </a:r>
            <a:r>
              <a:rPr lang="uk-UA" baseline="0" dirty="0" smtClean="0"/>
              <a:t>в тілі якого перевіряємо значення </a:t>
            </a:r>
            <a:r>
              <a:rPr lang="en-US" baseline="0" dirty="0" err="1" smtClean="0"/>
              <a:t>readyState</a:t>
            </a:r>
            <a:r>
              <a:rPr lang="en-US" baseline="0" dirty="0" smtClean="0"/>
              <a:t> </a:t>
            </a:r>
            <a:r>
              <a:rPr lang="uk-UA" baseline="0" dirty="0" smtClean="0"/>
              <a:t>та </a:t>
            </a:r>
            <a:r>
              <a:rPr lang="en-US" baseline="0" dirty="0" smtClean="0"/>
              <a:t>status </a:t>
            </a:r>
            <a:r>
              <a:rPr lang="uk-UA" baseline="0" dirty="0" smtClean="0"/>
              <a:t>аналогічно прикладу, який ми розглядали раніше.</a:t>
            </a:r>
          </a:p>
          <a:p>
            <a:r>
              <a:rPr lang="uk-UA" baseline="0" dirty="0" smtClean="0"/>
              <a:t>Далі у рядку 4 за допомогою методу </a:t>
            </a:r>
            <a:r>
              <a:rPr lang="en-US" baseline="0" dirty="0" err="1" smtClean="0"/>
              <a:t>JSON.parse</a:t>
            </a:r>
            <a:r>
              <a:rPr lang="en-US" baseline="0" dirty="0" smtClean="0"/>
              <a:t> </a:t>
            </a:r>
            <a:r>
              <a:rPr lang="uk-UA" baseline="0" dirty="0" smtClean="0"/>
              <a:t>ми конструюємо </a:t>
            </a:r>
            <a:r>
              <a:rPr lang="en-US" baseline="0" dirty="0" smtClean="0"/>
              <a:t>JavaScript </a:t>
            </a:r>
            <a:r>
              <a:rPr lang="uk-UA" baseline="0" dirty="0" smtClean="0"/>
              <a:t>об'єкт </a:t>
            </a:r>
            <a:r>
              <a:rPr lang="en-US" baseline="0" dirty="0" err="1" smtClean="0"/>
              <a:t>clientData</a:t>
            </a:r>
            <a:r>
              <a:rPr lang="en-US" baseline="0" dirty="0" smtClean="0"/>
              <a:t> </a:t>
            </a:r>
            <a:r>
              <a:rPr lang="uk-UA" baseline="0" dirty="0" smtClean="0"/>
              <a:t>з даних, що повернув сервер</a:t>
            </a:r>
            <a:r>
              <a:rPr lang="en-US" baseline="0" dirty="0" smtClean="0"/>
              <a:t>.  </a:t>
            </a:r>
            <a:r>
              <a:rPr lang="ru-RU" baseline="0" dirty="0" smtClean="0"/>
              <a:t>У </a:t>
            </a:r>
            <a:r>
              <a:rPr lang="ru-RU" baseline="0" dirty="0" err="1" smtClean="0"/>
              <a:t>нашому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випадку</a:t>
            </a:r>
            <a:r>
              <a:rPr lang="ru-RU" baseline="0" dirty="0" smtClean="0"/>
              <a:t> </a:t>
            </a:r>
            <a:r>
              <a:rPr lang="uk-UA" baseline="0" dirty="0" smtClean="0"/>
              <a:t>сервер повертає дані у форматі </a:t>
            </a:r>
            <a:r>
              <a:rPr lang="en-US" baseline="0" dirty="0" smtClean="0"/>
              <a:t>JSON</a:t>
            </a:r>
            <a:r>
              <a:rPr lang="uk-UA" baseline="0" dirty="0" smtClean="0"/>
              <a:t>, де є атрибут "</a:t>
            </a:r>
            <a:r>
              <a:rPr lang="en-US" baseline="0" dirty="0" smtClean="0"/>
              <a:t>name" </a:t>
            </a:r>
            <a:r>
              <a:rPr lang="uk-UA" baseline="0" dirty="0" smtClean="0"/>
              <a:t>зі значенням "</a:t>
            </a:r>
            <a:r>
              <a:rPr lang="en-US" baseline="0" dirty="0" smtClean="0"/>
              <a:t>John" </a:t>
            </a:r>
            <a:r>
              <a:rPr lang="uk-UA" baseline="0" dirty="0" smtClean="0"/>
              <a:t>та атрибут </a:t>
            </a:r>
            <a:r>
              <a:rPr lang="en-US" baseline="0" dirty="0" smtClean="0"/>
              <a:t>"address" </a:t>
            </a:r>
            <a:r>
              <a:rPr lang="ru-RU" baseline="0" dirty="0" smtClean="0"/>
              <a:t>з</a:t>
            </a:r>
            <a:r>
              <a:rPr lang="uk-UA" baseline="0" dirty="0" smtClean="0"/>
              <a:t>і значенням "</a:t>
            </a:r>
            <a:r>
              <a:rPr lang="en-US" baseline="0" dirty="0" smtClean="0"/>
              <a:t>Matrix Avenue"</a:t>
            </a:r>
            <a:r>
              <a:rPr lang="uk-UA" baseline="0" dirty="0" smtClean="0"/>
              <a:t>. </a:t>
            </a:r>
          </a:p>
          <a:p>
            <a:r>
              <a:rPr lang="uk-UA" baseline="0" dirty="0" smtClean="0"/>
              <a:t>У рядках 5 та 6 ми записуємо до елементів сторінки з </a:t>
            </a:r>
            <a:r>
              <a:rPr lang="en-US" baseline="0" dirty="0" smtClean="0"/>
              <a:t>id </a:t>
            </a:r>
            <a:r>
              <a:rPr lang="en-US" baseline="0" dirty="0" err="1" smtClean="0"/>
              <a:t>clientName</a:t>
            </a:r>
            <a:r>
              <a:rPr lang="en-US" baseline="0" dirty="0" smtClean="0"/>
              <a:t> </a:t>
            </a:r>
            <a:r>
              <a:rPr lang="uk-UA" baseline="0" dirty="0" smtClean="0"/>
              <a:t>та </a:t>
            </a:r>
            <a:r>
              <a:rPr lang="en-US" baseline="0" dirty="0" err="1" smtClean="0"/>
              <a:t>clientAddress</a:t>
            </a:r>
            <a:r>
              <a:rPr lang="en-US" baseline="0" dirty="0" smtClean="0"/>
              <a:t> </a:t>
            </a:r>
            <a:r>
              <a:rPr lang="uk-UA" baseline="0" dirty="0" smtClean="0"/>
              <a:t>відповідні атрибути об'єкта </a:t>
            </a:r>
            <a:r>
              <a:rPr lang="en-US" baseline="0" dirty="0" err="1" smtClean="0"/>
              <a:t>clientData</a:t>
            </a:r>
            <a:r>
              <a:rPr lang="en-US" baseline="0" dirty="0" smtClean="0"/>
              <a:t>.</a:t>
            </a:r>
          </a:p>
          <a:p>
            <a:r>
              <a:rPr lang="uk-UA" baseline="0" dirty="0" smtClean="0"/>
              <a:t>У рядку 9 ми задаємо параметри запиту за допомогою методу </a:t>
            </a:r>
            <a:r>
              <a:rPr lang="en-US" baseline="0" dirty="0" smtClean="0"/>
              <a:t>open, </a:t>
            </a:r>
            <a:r>
              <a:rPr lang="uk-UA" baseline="0" dirty="0" smtClean="0"/>
              <a:t>а у рядку 10 – надсилаємо його за допомогою методу </a:t>
            </a:r>
            <a:r>
              <a:rPr lang="en-US" baseline="0" dirty="0" smtClean="0"/>
              <a:t>send.</a:t>
            </a:r>
            <a:endParaRPr lang="uk-UA" baseline="0" dirty="0" smtClean="0"/>
          </a:p>
          <a:p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19514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приклад використання властивості </a:t>
            </a:r>
            <a:r>
              <a:rPr lang="en-US" baseline="0" dirty="0" smtClean="0"/>
              <a:t>responseXML </a:t>
            </a:r>
            <a:endParaRPr lang="uk-UA" baseline="0" dirty="0" smtClean="0"/>
          </a:p>
          <a:p>
            <a:r>
              <a:rPr lang="uk-UA" baseline="0" dirty="0" smtClean="0"/>
              <a:t>Даний приклад відрізняється від попереднього лише форматом даних, що передаються. Зокрема, у відповідь на запит, сервер повертає ті ж дані, що у попередньому прикладі, але замість </a:t>
            </a:r>
            <a:r>
              <a:rPr lang="en-US" baseline="0" dirty="0" smtClean="0"/>
              <a:t>JSON </a:t>
            </a:r>
            <a:r>
              <a:rPr lang="uk-UA" baseline="0" dirty="0" smtClean="0"/>
              <a:t>використовує формат </a:t>
            </a:r>
            <a:r>
              <a:rPr lang="en-US" baseline="0" dirty="0" smtClean="0"/>
              <a:t>XML.</a:t>
            </a:r>
            <a:r>
              <a:rPr lang="uk-UA" baseline="0" dirty="0" smtClean="0"/>
              <a:t> </a:t>
            </a:r>
          </a:p>
          <a:p>
            <a:r>
              <a:rPr lang="uk-UA" baseline="0" dirty="0" smtClean="0"/>
              <a:t>Рядки з першого по третій включно відповідають попередньому прикладу.</a:t>
            </a:r>
          </a:p>
          <a:p>
            <a:r>
              <a:rPr lang="uk-UA" baseline="0" dirty="0" smtClean="0"/>
              <a:t>У рядку номер чотири з'являється перша відмінність – до змінної </a:t>
            </a:r>
            <a:r>
              <a:rPr lang="en-US" baseline="0" dirty="0" err="1" smtClean="0"/>
              <a:t>clientData</a:t>
            </a:r>
            <a:r>
              <a:rPr lang="uk-UA" baseline="0" dirty="0" smtClean="0"/>
              <a:t> заноситься значення властивості </a:t>
            </a:r>
            <a:r>
              <a:rPr lang="en-US" baseline="0" dirty="0" smtClean="0"/>
              <a:t>responseXML.</a:t>
            </a:r>
            <a:r>
              <a:rPr lang="uk-UA" baseline="0" dirty="0" smtClean="0"/>
              <a:t> У цьому випадку </a:t>
            </a:r>
            <a:r>
              <a:rPr lang="en-US" baseline="0" dirty="0" err="1" smtClean="0"/>
              <a:t>clientData</a:t>
            </a:r>
            <a:r>
              <a:rPr lang="en-US" baseline="0" dirty="0" smtClean="0"/>
              <a:t> </a:t>
            </a:r>
            <a:r>
              <a:rPr lang="uk-UA" baseline="0" dirty="0" smtClean="0"/>
              <a:t>є </a:t>
            </a:r>
            <a:r>
              <a:rPr lang="en-US" baseline="0" dirty="0" smtClean="0"/>
              <a:t>XML-</a:t>
            </a:r>
            <a:r>
              <a:rPr lang="uk-UA" baseline="0" dirty="0" smtClean="0"/>
              <a:t>документом, для доступу до даних якого слід використовувати відповідні методи </a:t>
            </a:r>
            <a:r>
              <a:rPr lang="en-US" baseline="0" dirty="0" smtClean="0"/>
              <a:t>JavaScript.</a:t>
            </a:r>
          </a:p>
          <a:p>
            <a:r>
              <a:rPr lang="uk-UA" baseline="0" dirty="0" smtClean="0"/>
              <a:t>У рядках з п'ятого по восьмий ми використовуємо метод </a:t>
            </a:r>
            <a:r>
              <a:rPr lang="en-US" baseline="0" dirty="0" err="1" smtClean="0"/>
              <a:t>getElementsByTagName</a:t>
            </a:r>
            <a:r>
              <a:rPr lang="en-US" baseline="0" dirty="0" smtClean="0"/>
              <a:t> </a:t>
            </a:r>
            <a:r>
              <a:rPr lang="uk-UA" baseline="0" dirty="0" smtClean="0"/>
              <a:t>для того, щоб отримати дані з </a:t>
            </a:r>
            <a:r>
              <a:rPr lang="en-US" baseline="0" dirty="0" smtClean="0"/>
              <a:t>XML-</a:t>
            </a:r>
            <a:r>
              <a:rPr lang="uk-UA" baseline="0" dirty="0" smtClean="0"/>
              <a:t>документу за іменем тегу та записати їх до відповідних елементів сторінки.</a:t>
            </a:r>
          </a:p>
          <a:p>
            <a:r>
              <a:rPr lang="uk-UA" baseline="0" dirty="0" smtClean="0"/>
              <a:t>Рядки, що залишилися – з дев'ятого по дванадцятий – залишаються без змін.</a:t>
            </a:r>
          </a:p>
          <a:p>
            <a:r>
              <a:rPr lang="uk-UA" baseline="0" dirty="0" smtClean="0"/>
              <a:t>Таким чином, ми вирішили одну й ту ж саму задачу – забезпечити передачу даних з сервера до клієнта і внесення їх до відповідних елементів </a:t>
            </a:r>
            <a:r>
              <a:rPr lang="en-US" baseline="0" dirty="0" smtClean="0"/>
              <a:t>DOM-</a:t>
            </a:r>
            <a:r>
              <a:rPr lang="uk-UA" baseline="0" dirty="0" smtClean="0"/>
              <a:t>моделі – але різними методами. Як можемо бачити, використання </a:t>
            </a:r>
            <a:r>
              <a:rPr lang="en-US" baseline="0" dirty="0" smtClean="0"/>
              <a:t>JSON </a:t>
            </a:r>
            <a:r>
              <a:rPr lang="uk-UA" baseline="0" dirty="0" smtClean="0"/>
              <a:t>є простішим і </a:t>
            </a:r>
            <a:r>
              <a:rPr lang="uk-UA" baseline="0" dirty="0" err="1" smtClean="0"/>
              <a:t>нагляднішим</a:t>
            </a:r>
            <a:r>
              <a:rPr lang="uk-UA" baseline="0" dirty="0" smtClean="0"/>
              <a:t>, ніж </a:t>
            </a:r>
            <a:r>
              <a:rPr lang="en-US" baseline="0" dirty="0" smtClean="0"/>
              <a:t>XML, </a:t>
            </a:r>
            <a:r>
              <a:rPr lang="uk-UA" baseline="0" dirty="0" smtClean="0"/>
              <a:t>саме тому формат </a:t>
            </a:r>
            <a:r>
              <a:rPr lang="en-US" baseline="0" dirty="0" smtClean="0"/>
              <a:t>JSON </a:t>
            </a:r>
            <a:r>
              <a:rPr lang="uk-UA" baseline="0" dirty="0" smtClean="0"/>
              <a:t>є більш поширеним у сучасних веб-рішеннях.</a:t>
            </a:r>
          </a:p>
          <a:p>
            <a:endParaRPr lang="en-US" baseline="0" dirty="0" smtClean="0"/>
          </a:p>
          <a:p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57953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Перейдемо до розгляду використання бібліотеки </a:t>
            </a:r>
            <a:r>
              <a:rPr lang="en-US" dirty="0" smtClean="0"/>
              <a:t>jQuery </a:t>
            </a:r>
            <a:r>
              <a:rPr lang="uk-UA" dirty="0" smtClean="0"/>
              <a:t>для створення </a:t>
            </a:r>
            <a:r>
              <a:rPr lang="en-US" dirty="0" smtClean="0"/>
              <a:t>Ajax</a:t>
            </a:r>
            <a:r>
              <a:rPr lang="uk-UA" dirty="0" smtClean="0"/>
              <a:t>-запитів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85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jQuery </a:t>
            </a:r>
            <a:r>
              <a:rPr lang="uk-UA" baseline="0" dirty="0" smtClean="0"/>
              <a:t>надає декілька методів, які полегшують виконання </a:t>
            </a:r>
            <a:r>
              <a:rPr lang="en-US" baseline="0" dirty="0" smtClean="0"/>
              <a:t>Ajax</a:t>
            </a:r>
            <a:r>
              <a:rPr lang="uk-UA" baseline="0" dirty="0" smtClean="0"/>
              <a:t>-запитів</a:t>
            </a:r>
          </a:p>
          <a:p>
            <a:r>
              <a:rPr lang="uk-UA" baseline="0" dirty="0" smtClean="0"/>
              <a:t>Метод</a:t>
            </a:r>
            <a:r>
              <a:rPr lang="en-US" baseline="0" dirty="0" smtClean="0"/>
              <a:t> load </a:t>
            </a:r>
            <a:r>
              <a:rPr lang="uk-UA" baseline="0" dirty="0" smtClean="0"/>
              <a:t>є найпростішим з методів, що підтримують </a:t>
            </a:r>
            <a:r>
              <a:rPr lang="en-US" baseline="0" dirty="0" smtClean="0"/>
              <a:t>Ajax </a:t>
            </a:r>
            <a:r>
              <a:rPr lang="uk-UA" baseline="0" dirty="0" smtClean="0"/>
              <a:t>у </a:t>
            </a:r>
            <a:r>
              <a:rPr lang="en-US" baseline="0" dirty="0" smtClean="0"/>
              <a:t>jQuery, </a:t>
            </a:r>
            <a:r>
              <a:rPr lang="uk-UA" baseline="0" dirty="0" smtClean="0"/>
              <a:t>він дозволяє завантажувати </a:t>
            </a:r>
            <a:r>
              <a:rPr lang="en-US" baseline="0" dirty="0" smtClean="0"/>
              <a:t>html-</a:t>
            </a:r>
            <a:r>
              <a:rPr lang="uk-UA" baseline="0" dirty="0" smtClean="0"/>
              <a:t>код в довільні елементи </a:t>
            </a:r>
            <a:r>
              <a:rPr lang="en-US" baseline="0" dirty="0" smtClean="0"/>
              <a:t>DOM</a:t>
            </a:r>
            <a:r>
              <a:rPr lang="uk-UA" baseline="0" dirty="0" smtClean="0"/>
              <a:t>-моделі сторінки</a:t>
            </a:r>
          </a:p>
          <a:p>
            <a:r>
              <a:rPr lang="uk-UA" baseline="0" dirty="0" smtClean="0"/>
              <a:t>Наступний метод, </a:t>
            </a:r>
            <a:r>
              <a:rPr lang="en-US" baseline="0" dirty="0" err="1" smtClean="0"/>
              <a:t>ajax</a:t>
            </a:r>
            <a:r>
              <a:rPr lang="uk-UA" baseline="0" dirty="0" smtClean="0"/>
              <a:t>,</a:t>
            </a:r>
            <a:r>
              <a:rPr lang="en-US" baseline="0" dirty="0" smtClean="0"/>
              <a:t> </a:t>
            </a:r>
            <a:r>
              <a:rPr lang="uk-UA" baseline="0" dirty="0" smtClean="0"/>
              <a:t>є основним універсальним методом підтримки </a:t>
            </a:r>
            <a:r>
              <a:rPr lang="en-US" baseline="0" dirty="0" smtClean="0"/>
              <a:t>Ajax </a:t>
            </a:r>
            <a:r>
              <a:rPr lang="uk-UA" baseline="0" dirty="0" smtClean="0"/>
              <a:t>в </a:t>
            </a:r>
            <a:r>
              <a:rPr lang="en-US" baseline="0" dirty="0" smtClean="0"/>
              <a:t>jQuery, </a:t>
            </a:r>
            <a:r>
              <a:rPr lang="uk-UA" baseline="0" dirty="0" smtClean="0"/>
              <a:t>фактично всі інші методи є лише обгортками до нього, що спрощують виконання деякої спеціалізованої задачі. Цей метод надає можливість здійснювати тонкі налаштування параметрів запиту, але у більшості випадків зручніше користуватися іншими спеціалізованими методами</a:t>
            </a:r>
            <a:r>
              <a:rPr lang="en-US" baseline="0" dirty="0" smtClean="0"/>
              <a:t>.</a:t>
            </a:r>
          </a:p>
          <a:p>
            <a:r>
              <a:rPr lang="uk-UA" baseline="0" dirty="0" smtClean="0"/>
              <a:t>Метод </a:t>
            </a:r>
            <a:r>
              <a:rPr lang="en-US" baseline="0" dirty="0" smtClean="0"/>
              <a:t>get </a:t>
            </a:r>
            <a:r>
              <a:rPr lang="uk-UA" baseline="0" dirty="0" smtClean="0"/>
              <a:t>дозволяє робити </a:t>
            </a:r>
            <a:r>
              <a:rPr lang="en-US" baseline="0" dirty="0" smtClean="0"/>
              <a:t>Ajax</a:t>
            </a:r>
            <a:r>
              <a:rPr lang="uk-UA" baseline="0" dirty="0" smtClean="0"/>
              <a:t>-запити використовуючи метод </a:t>
            </a:r>
            <a:r>
              <a:rPr lang="en-US" baseline="0" dirty="0" smtClean="0"/>
              <a:t>HTTP GET, </a:t>
            </a:r>
            <a:r>
              <a:rPr lang="uk-UA" baseline="0" dirty="0" smtClean="0"/>
              <a:t>відповідно, метод </a:t>
            </a:r>
            <a:r>
              <a:rPr lang="en-US" baseline="0" dirty="0" smtClean="0"/>
              <a:t>jQuery post – </a:t>
            </a:r>
            <a:r>
              <a:rPr lang="uk-UA" baseline="0" dirty="0" smtClean="0"/>
              <a:t>використовує </a:t>
            </a:r>
            <a:r>
              <a:rPr lang="en-US" baseline="0" dirty="0" smtClean="0"/>
              <a:t>HTTP POST.</a:t>
            </a:r>
          </a:p>
          <a:p>
            <a:r>
              <a:rPr lang="uk-UA" baseline="0" dirty="0" smtClean="0"/>
              <a:t>Останній з методів, які ми розглянемо, це метод </a:t>
            </a:r>
            <a:r>
              <a:rPr lang="en-US" baseline="0" dirty="0" err="1" smtClean="0"/>
              <a:t>getJSON</a:t>
            </a:r>
            <a:r>
              <a:rPr lang="en-US" baseline="0" dirty="0" smtClean="0"/>
              <a:t>, </a:t>
            </a:r>
            <a:r>
              <a:rPr lang="uk-UA" baseline="0" dirty="0" smtClean="0"/>
              <a:t>який дозволяє отримувати дані у форматі </a:t>
            </a:r>
            <a:r>
              <a:rPr lang="en-US" baseline="0" dirty="0" smtClean="0"/>
              <a:t>JSON, </a:t>
            </a:r>
            <a:r>
              <a:rPr lang="uk-UA" baseline="0" dirty="0" smtClean="0"/>
              <a:t>використовуючи метод </a:t>
            </a:r>
            <a:r>
              <a:rPr lang="en-US" baseline="0" dirty="0" smtClean="0"/>
              <a:t>HTTP GET. </a:t>
            </a:r>
            <a:r>
              <a:rPr lang="uk-UA" baseline="0" dirty="0" smtClean="0"/>
              <a:t>Особливістю цього методу є підтримка технології </a:t>
            </a:r>
            <a:r>
              <a:rPr lang="en-US" baseline="0" dirty="0" smtClean="0"/>
              <a:t>JSONP, </a:t>
            </a:r>
            <a:r>
              <a:rPr lang="uk-UA" baseline="0" dirty="0" smtClean="0"/>
              <a:t>що дозволяє обійти обмеження </a:t>
            </a:r>
            <a:r>
              <a:rPr lang="en-US" baseline="0" dirty="0" smtClean="0"/>
              <a:t>Ajax </a:t>
            </a:r>
            <a:r>
              <a:rPr lang="uk-UA" baseline="0" dirty="0" smtClean="0"/>
              <a:t>на одне і те ж джерело походження сторінки на адреси запиту.</a:t>
            </a:r>
          </a:p>
        </p:txBody>
      </p:sp>
    </p:spTree>
    <p:extLst>
      <p:ext uri="{BB962C8B-B14F-4D97-AF65-F5344CB8AC3E}">
        <p14:creationId xmlns:p14="http://schemas.microsoft.com/office/powerpoint/2010/main" val="2498030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Метод </a:t>
            </a:r>
            <a:r>
              <a:rPr lang="en-US" baseline="0" dirty="0" smtClean="0"/>
              <a:t>load </a:t>
            </a:r>
            <a:r>
              <a:rPr lang="uk-UA" baseline="0" dirty="0" smtClean="0"/>
              <a:t>дозволяє завантажити </a:t>
            </a:r>
            <a:r>
              <a:rPr lang="en-US" baseline="0" dirty="0" smtClean="0"/>
              <a:t>html-</a:t>
            </a:r>
            <a:r>
              <a:rPr lang="uk-UA" baseline="0" dirty="0" smtClean="0"/>
              <a:t>код до певного елементу сторінки</a:t>
            </a:r>
          </a:p>
          <a:p>
            <a:r>
              <a:rPr lang="uk-UA" baseline="0" dirty="0" smtClean="0"/>
              <a:t>Синтаксис методу передбачає один обов'язковий параметр – адреса, за якою слід робити запит, а також два необов'язкових параметри: </a:t>
            </a:r>
            <a:r>
              <a:rPr lang="en-US" baseline="0" dirty="0" smtClean="0"/>
              <a:t>data, </a:t>
            </a:r>
            <a:r>
              <a:rPr lang="uk-UA" baseline="0" dirty="0" smtClean="0"/>
              <a:t>який представляє собою звичайний об'єкт чи рядок, що мають бути надіслані на сервер, а також </a:t>
            </a:r>
            <a:r>
              <a:rPr lang="en-US" baseline="0" dirty="0" smtClean="0"/>
              <a:t>complete – callback-</a:t>
            </a:r>
            <a:r>
              <a:rPr lang="uk-UA" baseline="0" dirty="0" smtClean="0"/>
              <a:t>функція, яка викликається, коли запит завершується</a:t>
            </a:r>
          </a:p>
          <a:p>
            <a:r>
              <a:rPr lang="uk-UA" baseline="0" dirty="0" smtClean="0"/>
              <a:t>У наведеному прикладі зазначається </a:t>
            </a:r>
            <a:r>
              <a:rPr lang="en-US" baseline="0" dirty="0" smtClean="0"/>
              <a:t>jQuery-</a:t>
            </a:r>
            <a:r>
              <a:rPr lang="uk-UA" baseline="0" dirty="0" smtClean="0"/>
              <a:t>селектор для позначення елементу сторінки з </a:t>
            </a:r>
            <a:r>
              <a:rPr lang="en-US" baseline="0" dirty="0" smtClean="0"/>
              <a:t>id result</a:t>
            </a:r>
            <a:r>
              <a:rPr lang="uk-UA" baseline="0" dirty="0" smtClean="0"/>
              <a:t>, до якого слід завантажити </a:t>
            </a:r>
            <a:r>
              <a:rPr lang="en-US" baseline="0" dirty="0" smtClean="0"/>
              <a:t>html-</a:t>
            </a:r>
            <a:r>
              <a:rPr lang="uk-UA" baseline="0" dirty="0" smtClean="0"/>
              <a:t>код, потім зазначається метод </a:t>
            </a:r>
            <a:r>
              <a:rPr lang="en-US" baseline="0" dirty="0" smtClean="0"/>
              <a:t>load, </a:t>
            </a:r>
            <a:r>
              <a:rPr lang="uk-UA" baseline="0" dirty="0" smtClean="0"/>
              <a:t>якому передається єдиний параметр, що вказує на сторінку на сервері.</a:t>
            </a:r>
          </a:p>
          <a:p>
            <a:r>
              <a:rPr lang="uk-UA" baseline="0" dirty="0" smtClean="0"/>
              <a:t>Якщо у адресі сторінки передати </a:t>
            </a:r>
            <a:r>
              <a:rPr lang="en-US" baseline="0" dirty="0" smtClean="0"/>
              <a:t>jQuery-</a:t>
            </a:r>
            <a:r>
              <a:rPr lang="uk-UA" baseline="0" dirty="0" smtClean="0"/>
              <a:t>селектори, то вони будуть використані для того, щоб відібрати із завантаженого </a:t>
            </a:r>
            <a:r>
              <a:rPr lang="en-US" baseline="0" dirty="0" smtClean="0"/>
              <a:t>html-</a:t>
            </a:r>
            <a:r>
              <a:rPr lang="uk-UA" baseline="0" dirty="0" smtClean="0"/>
              <a:t>коду лише ті елементи, що відповідають селекторам, і лише вони будуть внесені до елементу сторінки.</a:t>
            </a:r>
          </a:p>
        </p:txBody>
      </p:sp>
    </p:spTree>
    <p:extLst>
      <p:ext uri="{BB962C8B-B14F-4D97-AF65-F5344CB8AC3E}">
        <p14:creationId xmlns:p14="http://schemas.microsoft.com/office/powerpoint/2010/main" val="2326777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Метод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</a:t>
            </a:r>
            <a:r>
              <a:rPr lang="uk-UA" baseline="0" dirty="0" smtClean="0"/>
              <a:t>є головним методом підтримки </a:t>
            </a:r>
            <a:r>
              <a:rPr lang="en-US" baseline="0" dirty="0" smtClean="0"/>
              <a:t>Ajax </a:t>
            </a:r>
            <a:r>
              <a:rPr lang="uk-UA" baseline="0" dirty="0" smtClean="0"/>
              <a:t>бібліотекою </a:t>
            </a:r>
            <a:r>
              <a:rPr lang="en-US" baseline="0" dirty="0" smtClean="0"/>
              <a:t>jQuery.</a:t>
            </a:r>
          </a:p>
          <a:p>
            <a:r>
              <a:rPr lang="uk-UA" baseline="0" dirty="0" smtClean="0"/>
              <a:t>Існує два варіанти виклику цього методу. У першому метод отримує один обов'язковий аргумент </a:t>
            </a:r>
            <a:r>
              <a:rPr lang="en-US" baseline="0" dirty="0" smtClean="0"/>
              <a:t>settings, </a:t>
            </a:r>
            <a:r>
              <a:rPr lang="uk-UA" baseline="0" dirty="0" smtClean="0"/>
              <a:t>що містить всі налаштування запиту, у другому – отримує два аргументи – перший обов'язковий аргумент – це адреса для запиту, другий, необов'язковий</a:t>
            </a:r>
            <a:r>
              <a:rPr lang="en-US" baseline="0" dirty="0" smtClean="0"/>
              <a:t> -</a:t>
            </a:r>
            <a:r>
              <a:rPr lang="uk-UA" baseline="0" dirty="0" smtClean="0"/>
              <a:t> аргумент </a:t>
            </a:r>
            <a:r>
              <a:rPr lang="en-US" baseline="0" dirty="0" smtClean="0"/>
              <a:t>settings</a:t>
            </a:r>
            <a:r>
              <a:rPr lang="uk-UA" baseline="0" dirty="0" smtClean="0"/>
              <a:t>, функція якого така ж, як і у попередньому варіанті.</a:t>
            </a:r>
          </a:p>
          <a:p>
            <a:r>
              <a:rPr lang="uk-UA" baseline="0" dirty="0" smtClean="0"/>
              <a:t>Метод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</a:t>
            </a:r>
            <a:r>
              <a:rPr lang="uk-UA" baseline="0" dirty="0" smtClean="0"/>
              <a:t>повертає об'єкт </a:t>
            </a:r>
            <a:r>
              <a:rPr lang="en-US" baseline="0" dirty="0" err="1" smtClean="0"/>
              <a:t>jqXHR</a:t>
            </a:r>
            <a:r>
              <a:rPr lang="en-US" baseline="0" dirty="0" smtClean="0"/>
              <a:t>, </a:t>
            </a:r>
            <a:r>
              <a:rPr lang="uk-UA" baseline="0" dirty="0" smtClean="0"/>
              <a:t>який є </a:t>
            </a:r>
            <a:r>
              <a:rPr lang="uk-UA" baseline="0" dirty="0" err="1" smtClean="0"/>
              <a:t>надмножиною</a:t>
            </a:r>
            <a:r>
              <a:rPr lang="uk-UA" baseline="0" dirty="0" smtClean="0"/>
              <a:t> до об'єкту </a:t>
            </a:r>
            <a:r>
              <a:rPr lang="en-US" baseline="0" dirty="0" err="1" smtClean="0"/>
              <a:t>XMLHTTPRequest</a:t>
            </a:r>
            <a:r>
              <a:rPr lang="en-US" baseline="0" dirty="0" smtClean="0"/>
              <a:t> </a:t>
            </a:r>
            <a:r>
              <a:rPr lang="uk-UA" baseline="0" dirty="0" smtClean="0"/>
              <a:t>та підтримує додаткові методи, які викликаються після завершення запиту та можуть бути приєднані один до одного у ланцюг. Зокрема, це такі методи як </a:t>
            </a:r>
            <a:r>
              <a:rPr lang="en-US" baseline="0" dirty="0" smtClean="0"/>
              <a:t>done, </a:t>
            </a:r>
            <a:r>
              <a:rPr lang="uk-UA" baseline="0" dirty="0" smtClean="0"/>
              <a:t>що викликається у результаті успішного завершення методу, метод </a:t>
            </a:r>
            <a:r>
              <a:rPr lang="en-US" baseline="0" dirty="0" smtClean="0"/>
              <a:t>fail, </a:t>
            </a:r>
            <a:r>
              <a:rPr lang="uk-UA" baseline="0" dirty="0" smtClean="0"/>
              <a:t>що викликається у випадку збою, а також метод </a:t>
            </a:r>
            <a:r>
              <a:rPr lang="en-US" baseline="0" dirty="0" smtClean="0"/>
              <a:t>always</a:t>
            </a:r>
            <a:r>
              <a:rPr lang="uk-UA" baseline="0" dirty="0" smtClean="0"/>
              <a:t>, який виконується у будь-якому випадку</a:t>
            </a:r>
          </a:p>
        </p:txBody>
      </p:sp>
    </p:spTree>
    <p:extLst>
      <p:ext uri="{BB962C8B-B14F-4D97-AF65-F5344CB8AC3E}">
        <p14:creationId xmlns:p14="http://schemas.microsoft.com/office/powerpoint/2010/main" val="290853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деякі важливі поля об'єкту </a:t>
            </a:r>
            <a:r>
              <a:rPr lang="en-US" baseline="0" dirty="0" smtClean="0"/>
              <a:t>settings, </a:t>
            </a:r>
            <a:r>
              <a:rPr lang="uk-UA" baseline="0" dirty="0" smtClean="0"/>
              <a:t>який передається у якості параметру методу </a:t>
            </a:r>
            <a:r>
              <a:rPr lang="en-US" baseline="0" dirty="0" err="1" smtClean="0"/>
              <a:t>ajax</a:t>
            </a:r>
            <a:endParaRPr lang="en-US" baseline="0" dirty="0" smtClean="0"/>
          </a:p>
          <a:p>
            <a:r>
              <a:rPr lang="en-US" baseline="0" dirty="0" err="1" smtClean="0"/>
              <a:t>url</a:t>
            </a:r>
            <a:r>
              <a:rPr lang="en-US" baseline="0" dirty="0" smtClean="0"/>
              <a:t> – </a:t>
            </a:r>
            <a:r>
              <a:rPr lang="uk-UA" baseline="0" dirty="0" smtClean="0"/>
              <a:t>адреса, за якою має бути здійснений запит</a:t>
            </a:r>
          </a:p>
          <a:p>
            <a:r>
              <a:rPr lang="en-US" baseline="0" dirty="0" smtClean="0"/>
              <a:t>data – </a:t>
            </a:r>
            <a:r>
              <a:rPr lang="uk-UA" baseline="0" dirty="0" smtClean="0"/>
              <a:t>дані, що передаються, об'єкт чи рядок</a:t>
            </a:r>
          </a:p>
          <a:p>
            <a:r>
              <a:rPr lang="en-US" baseline="0" dirty="0" err="1" smtClean="0"/>
              <a:t>dataType</a:t>
            </a:r>
            <a:r>
              <a:rPr lang="en-US" baseline="0" dirty="0" smtClean="0"/>
              <a:t> – </a:t>
            </a:r>
            <a:r>
              <a:rPr lang="uk-UA" baseline="0" dirty="0" smtClean="0"/>
              <a:t>тип даних, що повертаються сервером і передаються у якості </a:t>
            </a:r>
            <a:r>
              <a:rPr lang="uk-UA" baseline="0" dirty="0" err="1" smtClean="0"/>
              <a:t>аргумента</a:t>
            </a:r>
            <a:r>
              <a:rPr lang="uk-UA" baseline="0" dirty="0" smtClean="0"/>
              <a:t> </a:t>
            </a:r>
            <a:r>
              <a:rPr lang="en-US" baseline="0" dirty="0" smtClean="0"/>
              <a:t>callback-</a:t>
            </a:r>
            <a:r>
              <a:rPr lang="uk-UA" baseline="0" dirty="0" smtClean="0"/>
              <a:t>функції, це можуть бути </a:t>
            </a:r>
            <a:r>
              <a:rPr lang="en-US" baseline="0" dirty="0" smtClean="0"/>
              <a:t>xml, html, script,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jsonp</a:t>
            </a:r>
            <a:r>
              <a:rPr lang="uk-UA" baseline="0" dirty="0" smtClean="0"/>
              <a:t> та</a:t>
            </a:r>
            <a:r>
              <a:rPr lang="en-US" baseline="0" dirty="0" smtClean="0"/>
              <a:t> text</a:t>
            </a:r>
            <a:endParaRPr lang="uk-UA" baseline="0" dirty="0" smtClean="0"/>
          </a:p>
          <a:p>
            <a:r>
              <a:rPr lang="en-US" baseline="0" dirty="0" smtClean="0"/>
              <a:t>type – </a:t>
            </a:r>
            <a:r>
              <a:rPr lang="uk-UA" baseline="0" dirty="0" smtClean="0"/>
              <a:t>тип запиту, </a:t>
            </a:r>
            <a:r>
              <a:rPr lang="en-US" baseline="0" dirty="0" smtClean="0"/>
              <a:t>GET </a:t>
            </a:r>
            <a:r>
              <a:rPr lang="uk-UA" baseline="0" dirty="0" smtClean="0"/>
              <a:t>чи </a:t>
            </a:r>
            <a:r>
              <a:rPr lang="en-US" baseline="0" dirty="0" smtClean="0"/>
              <a:t>POST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– </a:t>
            </a:r>
            <a:r>
              <a:rPr lang="uk-UA" baseline="0" dirty="0" smtClean="0"/>
              <a:t>позначення того, чи слід запит робити асинхронним, </a:t>
            </a:r>
            <a:r>
              <a:rPr lang="en-US" baseline="0" dirty="0" smtClean="0"/>
              <a:t>true </a:t>
            </a:r>
            <a:r>
              <a:rPr lang="uk-UA" baseline="0" dirty="0" smtClean="0"/>
              <a:t>за замовчуванням</a:t>
            </a:r>
          </a:p>
          <a:p>
            <a:r>
              <a:rPr lang="en-US" baseline="0" dirty="0" smtClean="0"/>
              <a:t>cache – </a:t>
            </a:r>
            <a:r>
              <a:rPr lang="uk-UA" baseline="0" dirty="0" smtClean="0"/>
              <a:t>дозволити </a:t>
            </a:r>
            <a:r>
              <a:rPr lang="uk-UA" baseline="0" dirty="0" err="1" smtClean="0"/>
              <a:t>кешування</a:t>
            </a:r>
            <a:r>
              <a:rPr lang="uk-UA" baseline="0" dirty="0" smtClean="0"/>
              <a:t> результату браузером, </a:t>
            </a:r>
            <a:r>
              <a:rPr lang="en-US" baseline="0" dirty="0" smtClean="0"/>
              <a:t>true </a:t>
            </a:r>
            <a:r>
              <a:rPr lang="uk-UA" baseline="0" dirty="0" smtClean="0"/>
              <a:t>за замовчуванням</a:t>
            </a:r>
          </a:p>
          <a:p>
            <a:r>
              <a:rPr lang="en-US" baseline="0" dirty="0" smtClean="0"/>
              <a:t>timeout – </a:t>
            </a:r>
            <a:r>
              <a:rPr lang="uk-UA" baseline="0" dirty="0" err="1" smtClean="0"/>
              <a:t>таймаут</a:t>
            </a:r>
            <a:r>
              <a:rPr lang="uk-UA" baseline="0" dirty="0" smtClean="0"/>
              <a:t> запиту в </a:t>
            </a:r>
            <a:r>
              <a:rPr lang="uk-UA" baseline="0" dirty="0" err="1" smtClean="0"/>
              <a:t>мілісекундах</a:t>
            </a:r>
            <a:endParaRPr lang="uk-UA" baseline="0" dirty="0" smtClean="0"/>
          </a:p>
          <a:p>
            <a:r>
              <a:rPr lang="en-US" baseline="0" dirty="0" err="1" smtClean="0"/>
              <a:t>beforeSend</a:t>
            </a:r>
            <a:r>
              <a:rPr lang="en-US" baseline="0" dirty="0" smtClean="0"/>
              <a:t> – callback-</a:t>
            </a:r>
            <a:r>
              <a:rPr lang="uk-UA" baseline="0" dirty="0" smtClean="0"/>
              <a:t>функція, яка має виконуватися перед надсиланням запиту</a:t>
            </a:r>
          </a:p>
          <a:p>
            <a:r>
              <a:rPr lang="en-US" baseline="0" dirty="0" smtClean="0"/>
              <a:t>error – callback-</a:t>
            </a:r>
            <a:r>
              <a:rPr lang="uk-UA" baseline="0" dirty="0" smtClean="0"/>
              <a:t>функція, що виконується у випадку помилки</a:t>
            </a:r>
          </a:p>
          <a:p>
            <a:r>
              <a:rPr lang="en-US" baseline="0" dirty="0" smtClean="0"/>
              <a:t>success - callback-</a:t>
            </a:r>
            <a:r>
              <a:rPr lang="uk-UA" baseline="0" dirty="0" smtClean="0"/>
              <a:t>функція, що виконується у випадку успішного завершення запиту</a:t>
            </a:r>
          </a:p>
          <a:p>
            <a:r>
              <a:rPr lang="en-US" baseline="0" dirty="0" smtClean="0"/>
              <a:t>complete - callback-</a:t>
            </a:r>
            <a:r>
              <a:rPr lang="uk-UA" baseline="0" dirty="0" smtClean="0"/>
              <a:t>функція, що виконується при завершенні запиту</a:t>
            </a:r>
            <a:endParaRPr lang="en-US" baseline="0" dirty="0" smtClean="0"/>
          </a:p>
          <a:p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71396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приклад виконання методу </a:t>
            </a:r>
            <a:r>
              <a:rPr lang="en-US" baseline="0" dirty="0" err="1" smtClean="0"/>
              <a:t>ajax</a:t>
            </a:r>
            <a:endParaRPr lang="en-US" baseline="0" dirty="0" smtClean="0"/>
          </a:p>
          <a:p>
            <a:r>
              <a:rPr lang="uk-UA" baseline="0" dirty="0" smtClean="0"/>
              <a:t>У наведеному прикладі ми зазначаємо назву методу та передаємо у якості аргументу об'єктний літерал, який містить налаштування (рядок 1)</a:t>
            </a:r>
          </a:p>
          <a:p>
            <a:r>
              <a:rPr lang="uk-UA" baseline="0" dirty="0" smtClean="0"/>
              <a:t>У рядку 2 ми зазначаємо тип запиту – </a:t>
            </a:r>
            <a:r>
              <a:rPr lang="en-US" baseline="0" dirty="0" smtClean="0"/>
              <a:t>POST</a:t>
            </a:r>
          </a:p>
          <a:p>
            <a:r>
              <a:rPr lang="uk-UA" baseline="0" dirty="0" smtClean="0"/>
              <a:t>У рядку 3 вказуємо адресу, на яку надсилається запит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getdata</a:t>
            </a:r>
            <a:endParaRPr lang="en-US" baseline="0" dirty="0" smtClean="0"/>
          </a:p>
          <a:p>
            <a:r>
              <a:rPr lang="uk-UA" baseline="0" dirty="0" smtClean="0"/>
              <a:t>У рядку 4 зазначаються дані, які надсилаються на сервер, для цього за допомогою </a:t>
            </a:r>
            <a:r>
              <a:rPr lang="en-US" baseline="0" dirty="0" smtClean="0"/>
              <a:t>jQuery</a:t>
            </a:r>
            <a:r>
              <a:rPr lang="uk-UA" baseline="0" dirty="0" smtClean="0"/>
              <a:t> обирається форма з </a:t>
            </a:r>
            <a:r>
              <a:rPr lang="en-US" baseline="0" dirty="0" smtClean="0"/>
              <a:t>id </a:t>
            </a:r>
            <a:r>
              <a:rPr lang="en-US" baseline="0" dirty="0" err="1" smtClean="0"/>
              <a:t>dataForm</a:t>
            </a:r>
            <a:r>
              <a:rPr lang="uk-UA" baseline="0" dirty="0" smtClean="0"/>
              <a:t> і викликається метод </a:t>
            </a:r>
            <a:r>
              <a:rPr lang="en-US" baseline="0" dirty="0" smtClean="0"/>
              <a:t>serialize, </a:t>
            </a:r>
            <a:r>
              <a:rPr lang="uk-UA" baseline="0" dirty="0" smtClean="0"/>
              <a:t>який </a:t>
            </a:r>
            <a:r>
              <a:rPr lang="uk-UA" baseline="0" dirty="0" err="1" smtClean="0"/>
              <a:t>серіалізує</a:t>
            </a:r>
            <a:r>
              <a:rPr lang="uk-UA" baseline="0" dirty="0" smtClean="0"/>
              <a:t> форму у текстовий рядок у стандартній нотації </a:t>
            </a:r>
            <a:r>
              <a:rPr lang="en-US" baseline="0" dirty="0" smtClean="0"/>
              <a:t>URL-</a:t>
            </a:r>
            <a:r>
              <a:rPr lang="uk-UA" baseline="0" dirty="0" smtClean="0"/>
              <a:t>кодування. </a:t>
            </a:r>
          </a:p>
          <a:p>
            <a:r>
              <a:rPr lang="uk-UA" baseline="0" dirty="0" smtClean="0"/>
              <a:t>У рядку 5 зазначається тип даних, що повертаються сервером – </a:t>
            </a:r>
            <a:r>
              <a:rPr lang="en-US" baseline="0" dirty="0" smtClean="0"/>
              <a:t>html</a:t>
            </a:r>
            <a:endParaRPr lang="uk-UA" baseline="0" dirty="0" smtClean="0"/>
          </a:p>
          <a:p>
            <a:r>
              <a:rPr lang="uk-UA" baseline="0" dirty="0" smtClean="0"/>
              <a:t>У рядках 6-7 задається </a:t>
            </a:r>
            <a:r>
              <a:rPr lang="en-US" baseline="0" dirty="0" smtClean="0"/>
              <a:t>callback-</a:t>
            </a:r>
            <a:r>
              <a:rPr lang="uk-UA" baseline="0" dirty="0" smtClean="0"/>
              <a:t>функція, яка викликається у результаті успішного виконання запиту.</a:t>
            </a:r>
          </a:p>
          <a:p>
            <a:r>
              <a:rPr lang="uk-UA" baseline="0" dirty="0" smtClean="0"/>
              <a:t>У тілі цієї функції відбувається перетворення отриманих даних у </a:t>
            </a:r>
            <a:r>
              <a:rPr lang="en-US" baseline="0" dirty="0" smtClean="0"/>
              <a:t>jQuery-</a:t>
            </a:r>
            <a:r>
              <a:rPr lang="uk-UA" baseline="0" dirty="0" smtClean="0"/>
              <a:t>об'єкт (рядок 7) далі видаляється останній елемент списку (рядок 8) і результат додається до елементу з </a:t>
            </a:r>
            <a:r>
              <a:rPr lang="en-US" baseline="0" dirty="0" smtClean="0"/>
              <a:t>id target (</a:t>
            </a:r>
            <a:r>
              <a:rPr lang="uk-UA" baseline="0" dirty="0" smtClean="0"/>
              <a:t>рядок 9).</a:t>
            </a:r>
          </a:p>
        </p:txBody>
      </p:sp>
    </p:spTree>
    <p:extLst>
      <p:ext uri="{BB962C8B-B14F-4D97-AF65-F5344CB8AC3E}">
        <p14:creationId xmlns:p14="http://schemas.microsoft.com/office/powerpoint/2010/main" val="1207621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Метод </a:t>
            </a:r>
            <a:r>
              <a:rPr lang="en-US" baseline="0" dirty="0" smtClean="0"/>
              <a:t>get </a:t>
            </a:r>
            <a:r>
              <a:rPr lang="uk-UA" baseline="0" dirty="0" smtClean="0"/>
              <a:t>дозволяє завантажити дані з серверу, використовуючи запит </a:t>
            </a:r>
            <a:r>
              <a:rPr lang="en-US" baseline="0" dirty="0" smtClean="0"/>
              <a:t>HTTP GET</a:t>
            </a:r>
          </a:p>
          <a:p>
            <a:r>
              <a:rPr lang="uk-UA" baseline="0" dirty="0" smtClean="0"/>
              <a:t>Синтаксис методу передбачає один обов'язковий параметр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(</a:t>
            </a:r>
            <a:r>
              <a:rPr lang="uk-UA" baseline="0" dirty="0" smtClean="0"/>
              <a:t>адреса запиту), </a:t>
            </a:r>
            <a:r>
              <a:rPr lang="en-US" baseline="0" dirty="0" smtClean="0"/>
              <a:t>data (</a:t>
            </a:r>
            <a:r>
              <a:rPr lang="uk-UA" baseline="0" dirty="0" smtClean="0"/>
              <a:t>об'єкт чи рядок, що передається на сервер), </a:t>
            </a:r>
            <a:r>
              <a:rPr lang="en-US" baseline="0" dirty="0" smtClean="0"/>
              <a:t>success – callback-</a:t>
            </a:r>
            <a:r>
              <a:rPr lang="uk-UA" baseline="0" dirty="0" smtClean="0"/>
              <a:t>функція, яка виконується у випадку успішного завершення запиту, </a:t>
            </a:r>
            <a:r>
              <a:rPr lang="en-US" baseline="0" dirty="0" err="1" smtClean="0"/>
              <a:t>dataType</a:t>
            </a:r>
            <a:r>
              <a:rPr lang="en-US" baseline="0" dirty="0" smtClean="0"/>
              <a:t> – </a:t>
            </a:r>
            <a:r>
              <a:rPr lang="uk-UA" baseline="0" dirty="0" smtClean="0"/>
              <a:t>тип даних, який очікується від сервера, за замовчуванням використовується алгоритм автоматичного визначення типу даних (</a:t>
            </a:r>
            <a:r>
              <a:rPr lang="en-US" baseline="0" dirty="0" smtClean="0"/>
              <a:t>xml,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, script </a:t>
            </a:r>
            <a:r>
              <a:rPr lang="uk-UA" baseline="0" dirty="0" smtClean="0"/>
              <a:t>чи </a:t>
            </a:r>
            <a:r>
              <a:rPr lang="en-US" baseline="0" dirty="0" smtClean="0"/>
              <a:t>html).</a:t>
            </a:r>
          </a:p>
          <a:p>
            <a:r>
              <a:rPr lang="uk-UA" baseline="0" dirty="0" smtClean="0"/>
              <a:t>У результаті виконання методу повертається об'єкт </a:t>
            </a:r>
            <a:r>
              <a:rPr lang="en-US" baseline="0" dirty="0" err="1" smtClean="0"/>
              <a:t>jqXHR</a:t>
            </a:r>
            <a:r>
              <a:rPr lang="en-US" baseline="0" dirty="0" smtClean="0"/>
              <a:t>.</a:t>
            </a:r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2272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Отже,</a:t>
            </a:r>
            <a:r>
              <a:rPr lang="uk-UA" baseline="0" dirty="0" smtClean="0"/>
              <a:t> перейдемо до знайомства з </a:t>
            </a:r>
            <a:r>
              <a:rPr lang="en-US" baseline="0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63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приклад використання методу </a:t>
            </a:r>
            <a:r>
              <a:rPr lang="en-US" baseline="0" dirty="0" smtClean="0"/>
              <a:t>get</a:t>
            </a:r>
            <a:r>
              <a:rPr lang="uk-UA" baseline="0" dirty="0" smtClean="0"/>
              <a:t>.</a:t>
            </a:r>
          </a:p>
          <a:p>
            <a:r>
              <a:rPr lang="uk-UA" baseline="0" dirty="0" smtClean="0"/>
              <a:t>У першому рядку ми зазначаємо адресу для запиту ("</a:t>
            </a:r>
            <a:r>
              <a:rPr lang="en-US" baseline="0" dirty="0" err="1" smtClean="0"/>
              <a:t>example.php</a:t>
            </a:r>
            <a:r>
              <a:rPr lang="uk-UA" baseline="0" dirty="0" smtClean="0"/>
              <a:t>") та вказуємо </a:t>
            </a:r>
            <a:r>
              <a:rPr lang="en-US" baseline="0" dirty="0" smtClean="0"/>
              <a:t>callback-</a:t>
            </a:r>
            <a:r>
              <a:rPr lang="uk-UA" baseline="0" dirty="0" smtClean="0"/>
              <a:t>функцію, що буде виконуватися у випадку успішного завершення запиту, вона має єдиний аргумент </a:t>
            </a:r>
            <a:r>
              <a:rPr lang="en-US" baseline="0" dirty="0" smtClean="0"/>
              <a:t>data</a:t>
            </a:r>
          </a:p>
          <a:p>
            <a:r>
              <a:rPr lang="uk-UA" baseline="0" dirty="0" smtClean="0"/>
              <a:t>У другому рядку ми зазначаємо селектор </a:t>
            </a:r>
            <a:r>
              <a:rPr lang="en-US" baseline="0" dirty="0" smtClean="0"/>
              <a:t>body, </a:t>
            </a:r>
            <a:r>
              <a:rPr lang="uk-UA" baseline="0" dirty="0" smtClean="0"/>
              <a:t>що означає тіло документа, до якого додаються дані за допомогою методу </a:t>
            </a:r>
            <a:r>
              <a:rPr lang="en-US" baseline="0" dirty="0" smtClean="0"/>
              <a:t>append</a:t>
            </a:r>
          </a:p>
          <a:p>
            <a:r>
              <a:rPr lang="uk-UA" baseline="0" dirty="0" smtClean="0"/>
              <a:t>У п'ятому рядку зазначається тип даних, що повертається "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"</a:t>
            </a:r>
          </a:p>
          <a:p>
            <a:r>
              <a:rPr lang="uk-UA" baseline="0" dirty="0" smtClean="0"/>
              <a:t>У шостому рядку викликається метод </a:t>
            </a:r>
            <a:r>
              <a:rPr lang="en-US" baseline="0" dirty="0" smtClean="0"/>
              <a:t>done</a:t>
            </a:r>
            <a:r>
              <a:rPr lang="uk-UA" baseline="0" dirty="0" smtClean="0"/>
              <a:t> об'єкту </a:t>
            </a:r>
            <a:r>
              <a:rPr lang="en-US" baseline="0" dirty="0" err="1" smtClean="0"/>
              <a:t>jqXHR</a:t>
            </a:r>
            <a:r>
              <a:rPr lang="en-US" baseline="0" dirty="0" smtClean="0"/>
              <a:t>, </a:t>
            </a:r>
            <a:r>
              <a:rPr lang="uk-UA" baseline="0" dirty="0" smtClean="0"/>
              <a:t>що повертається в результаті виконання метод </a:t>
            </a:r>
            <a:r>
              <a:rPr lang="en-US" baseline="0" dirty="0" smtClean="0"/>
              <a:t>get jQuery, </a:t>
            </a:r>
            <a:r>
              <a:rPr lang="uk-UA" baseline="0" dirty="0" smtClean="0"/>
              <a:t>він отримує у якості єдиного аргументу анонімну функцію, що виводить до консолі запис про успішне виконання запиту.</a:t>
            </a:r>
          </a:p>
        </p:txBody>
      </p:sp>
    </p:spTree>
    <p:extLst>
      <p:ext uri="{BB962C8B-B14F-4D97-AF65-F5344CB8AC3E}">
        <p14:creationId xmlns:p14="http://schemas.microsoft.com/office/powerpoint/2010/main" val="1873642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Метод </a:t>
            </a:r>
            <a:r>
              <a:rPr lang="en-US" baseline="0" dirty="0" smtClean="0"/>
              <a:t>post </a:t>
            </a:r>
            <a:r>
              <a:rPr lang="uk-UA" baseline="0" dirty="0" smtClean="0"/>
              <a:t>завантажує дані з серверу, використовуючи запит </a:t>
            </a:r>
            <a:r>
              <a:rPr lang="en-US" baseline="0" dirty="0" smtClean="0"/>
              <a:t>HTTP POST</a:t>
            </a:r>
            <a:r>
              <a:rPr lang="uk-UA" baseline="0" dirty="0" smtClean="0"/>
              <a:t>. Синтаксис цього методу і значення, що повертається, ідентичні до методу </a:t>
            </a:r>
            <a:r>
              <a:rPr lang="en-US" baseline="0" dirty="0" smtClean="0"/>
              <a:t>get</a:t>
            </a:r>
            <a:r>
              <a:rPr lang="uk-UA" baseline="0" dirty="0" smtClean="0"/>
              <a:t>, розглянутого на попередніх слайдах, тому ми не будемо на них зупинятися. Єдина принципова відмінність полягає в тому, що за допомогою цього методу ми можемо передавати дані довільного обсягу.</a:t>
            </a:r>
          </a:p>
        </p:txBody>
      </p:sp>
    </p:spTree>
    <p:extLst>
      <p:ext uri="{BB962C8B-B14F-4D97-AF65-F5344CB8AC3E}">
        <p14:creationId xmlns:p14="http://schemas.microsoft.com/office/powerpoint/2010/main" val="2509389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Метод </a:t>
            </a:r>
            <a:r>
              <a:rPr lang="en-US" baseline="0" dirty="0" err="1" smtClean="0"/>
              <a:t>getJSON</a:t>
            </a:r>
            <a:r>
              <a:rPr lang="en-US" baseline="0" dirty="0" smtClean="0"/>
              <a:t> </a:t>
            </a:r>
            <a:r>
              <a:rPr lang="uk-UA" baseline="0" dirty="0" smtClean="0"/>
              <a:t>завантажує дані у форматі </a:t>
            </a:r>
            <a:r>
              <a:rPr lang="en-US" baseline="0" dirty="0" smtClean="0"/>
              <a:t>JSON, </a:t>
            </a:r>
            <a:r>
              <a:rPr lang="uk-UA" baseline="0" dirty="0" smtClean="0"/>
              <a:t>використовуючи запит </a:t>
            </a:r>
            <a:r>
              <a:rPr lang="en-US" baseline="0" dirty="0" smtClean="0"/>
              <a:t>HTTP GET</a:t>
            </a:r>
          </a:p>
          <a:p>
            <a:r>
              <a:rPr lang="uk-UA" baseline="0" dirty="0" smtClean="0"/>
              <a:t>Синтаксис методу передбачає використання трьох аргументів, перший з яких є обов'язковим і означає адресу, за якою робиться запит, а два других не є обов'язковими: </a:t>
            </a:r>
            <a:r>
              <a:rPr lang="en-US" baseline="0" dirty="0" smtClean="0"/>
              <a:t>data </a:t>
            </a:r>
            <a:r>
              <a:rPr lang="uk-UA" baseline="0" dirty="0" smtClean="0"/>
              <a:t>представляє собою об'єкт, що передається на сервер із запитом, </a:t>
            </a:r>
            <a:r>
              <a:rPr lang="en-US" baseline="0" dirty="0" smtClean="0"/>
              <a:t>success </a:t>
            </a:r>
            <a:r>
              <a:rPr lang="uk-UA" baseline="0" dirty="0" smtClean="0"/>
              <a:t>– це </a:t>
            </a:r>
            <a:r>
              <a:rPr lang="en-US" baseline="0" dirty="0" smtClean="0"/>
              <a:t>callback-</a:t>
            </a:r>
            <a:r>
              <a:rPr lang="uk-UA" baseline="0" dirty="0" smtClean="0"/>
              <a:t>функція, яка виконується у випадку успішного завершення запиту</a:t>
            </a:r>
          </a:p>
          <a:p>
            <a:r>
              <a:rPr lang="uk-UA" baseline="0" dirty="0" smtClean="0"/>
              <a:t>У результаті виконання цього методу повертається об'єкт </a:t>
            </a:r>
            <a:r>
              <a:rPr lang="en-US" baseline="0" dirty="0" err="1" smtClean="0"/>
              <a:t>jqXHR</a:t>
            </a:r>
            <a:endParaRPr lang="en-US" baseline="0" dirty="0" smtClean="0"/>
          </a:p>
          <a:p>
            <a:r>
              <a:rPr lang="uk-UA" baseline="0" dirty="0" smtClean="0"/>
              <a:t>Важлива особливість цього методу полягає у підтримці </a:t>
            </a:r>
            <a:r>
              <a:rPr lang="en-US" baseline="0" dirty="0" smtClean="0"/>
              <a:t>JSONP, </a:t>
            </a:r>
            <a:r>
              <a:rPr lang="uk-UA" baseline="0" dirty="0" smtClean="0"/>
              <a:t>що дозволяє обходити обмеження </a:t>
            </a:r>
            <a:r>
              <a:rPr lang="en-US" baseline="0" dirty="0" smtClean="0"/>
              <a:t>Ajax </a:t>
            </a:r>
            <a:r>
              <a:rPr lang="uk-UA" baseline="0" dirty="0" smtClean="0"/>
              <a:t>на політику "того ж самого походження". У випадку, якщо запит включає рядок "</a:t>
            </a:r>
            <a:r>
              <a:rPr lang="en-US" baseline="0" dirty="0" smtClean="0"/>
              <a:t>callback=?" </a:t>
            </a:r>
            <a:r>
              <a:rPr lang="uk-UA" baseline="0" dirty="0" smtClean="0"/>
              <a:t>, чи схожий, що залежить від </a:t>
            </a:r>
            <a:r>
              <a:rPr lang="en-US" baseline="0" dirty="0" smtClean="0"/>
              <a:t>API </a:t>
            </a:r>
            <a:r>
              <a:rPr lang="uk-UA" baseline="0" dirty="0" smtClean="0"/>
              <a:t>на стороні сервера, то запит розглядається як запит </a:t>
            </a:r>
            <a:r>
              <a:rPr lang="en-US" baseline="0" dirty="0" smtClean="0"/>
              <a:t>JSONP</a:t>
            </a:r>
            <a:r>
              <a:rPr lang="uk-UA" baseline="0" dirty="0" smtClean="0"/>
              <a:t> і може здійснюватися на інші домени, що відрізняються від домену, з якого початково була завантажена сторінка.</a:t>
            </a:r>
          </a:p>
          <a:p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2305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приклад використання </a:t>
            </a:r>
            <a:r>
              <a:rPr lang="en-US" baseline="0" dirty="0" err="1" smtClean="0"/>
              <a:t>getJSON</a:t>
            </a:r>
            <a:r>
              <a:rPr lang="en-US" baseline="0" dirty="0" smtClean="0"/>
              <a:t> </a:t>
            </a:r>
            <a:r>
              <a:rPr lang="uk-UA" baseline="0" dirty="0" smtClean="0"/>
              <a:t>для того, щоб зробити запит до сервісу </a:t>
            </a:r>
            <a:r>
              <a:rPr lang="en-US" baseline="0" dirty="0" smtClean="0"/>
              <a:t>Yahoo!, </a:t>
            </a:r>
            <a:r>
              <a:rPr lang="uk-UA" baseline="0" dirty="0" smtClean="0"/>
              <a:t>який повертає дані про локацію з кодом "</a:t>
            </a:r>
            <a:r>
              <a:rPr lang="en-US" baseline="0" dirty="0" smtClean="0"/>
              <a:t>SFO"</a:t>
            </a:r>
            <a:r>
              <a:rPr lang="uk-UA" baseline="0" dirty="0" smtClean="0"/>
              <a:t>.</a:t>
            </a:r>
          </a:p>
          <a:p>
            <a:r>
              <a:rPr lang="uk-UA" baseline="0" dirty="0" smtClean="0"/>
              <a:t>У першому рядку ми викликаємо метод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getJSON</a:t>
            </a:r>
            <a:r>
              <a:rPr lang="en-US" baseline="0" dirty="0" smtClean="0"/>
              <a:t>, </a:t>
            </a:r>
            <a:r>
              <a:rPr lang="uk-UA" baseline="0" dirty="0" smtClean="0"/>
              <a:t>передаючи у якості аргументу адресу </a:t>
            </a:r>
            <a:r>
              <a:rPr lang="en-US" baseline="0" dirty="0" smtClean="0"/>
              <a:t>API Yahoo!, </a:t>
            </a:r>
            <a:r>
              <a:rPr lang="ru-RU" baseline="0" dirty="0" err="1" smtClean="0"/>
              <a:t>завершуючи</a:t>
            </a:r>
            <a:r>
              <a:rPr lang="ru-RU" baseline="0" dirty="0" smtClean="0"/>
              <a:t> </a:t>
            </a:r>
            <a:r>
              <a:rPr lang="uk-UA" baseline="0" dirty="0" smtClean="0"/>
              <a:t>її рядком "</a:t>
            </a:r>
            <a:r>
              <a:rPr lang="en-US" baseline="0" dirty="0" smtClean="0"/>
              <a:t>?callback=?</a:t>
            </a:r>
            <a:r>
              <a:rPr lang="uk-UA" baseline="0" dirty="0" smtClean="0"/>
              <a:t>, що означає необхідність використання </a:t>
            </a:r>
            <a:r>
              <a:rPr lang="en-US" baseline="0" dirty="0" smtClean="0"/>
              <a:t>JSONP.</a:t>
            </a:r>
          </a:p>
          <a:p>
            <a:r>
              <a:rPr lang="uk-UA" baseline="0" dirty="0" smtClean="0"/>
              <a:t>У другому рядку ми передаємо літерал об'єкту </a:t>
            </a:r>
            <a:r>
              <a:rPr lang="en-US" baseline="0" dirty="0" smtClean="0"/>
              <a:t>JavaScript, </a:t>
            </a:r>
            <a:r>
              <a:rPr lang="uk-UA" baseline="0" dirty="0" smtClean="0"/>
              <a:t>який містить аргументи для запиту.</a:t>
            </a:r>
          </a:p>
          <a:p>
            <a:r>
              <a:rPr lang="uk-UA" baseline="0" dirty="0" smtClean="0"/>
              <a:t>У рядках 3-6 ми передаємо </a:t>
            </a:r>
            <a:r>
              <a:rPr lang="en-US" baseline="0" dirty="0" smtClean="0"/>
              <a:t>callback-</a:t>
            </a:r>
            <a:r>
              <a:rPr lang="uk-UA" baseline="0" dirty="0" smtClean="0"/>
              <a:t>функцію, що виконується у результаті успішного завершення запиту і виводить у консоль атрибути об'єкту </a:t>
            </a:r>
            <a:r>
              <a:rPr lang="en-US" baseline="0" dirty="0" smtClean="0"/>
              <a:t>response</a:t>
            </a:r>
            <a:r>
              <a:rPr lang="uk-UA" baseline="0" dirty="0" smtClean="0"/>
              <a:t>, імена яких можна дізнатися, вивчивши відповідний </a:t>
            </a:r>
            <a:r>
              <a:rPr lang="en-US" baseline="0" dirty="0" smtClean="0"/>
              <a:t>API.</a:t>
            </a:r>
          </a:p>
          <a:p>
            <a:r>
              <a:rPr lang="uk-UA" baseline="0" dirty="0" smtClean="0"/>
              <a:t>Результат виконання виводиться до консолі.</a:t>
            </a:r>
          </a:p>
        </p:txBody>
      </p:sp>
    </p:spTree>
    <p:extLst>
      <p:ext uri="{BB962C8B-B14F-4D97-AF65-F5344CB8AC3E}">
        <p14:creationId xmlns:p14="http://schemas.microsoft.com/office/powerpoint/2010/main" val="156678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Перейдемо до корисних посилань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43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По-перше,</a:t>
            </a:r>
            <a:r>
              <a:rPr lang="uk-UA" baseline="0" dirty="0" smtClean="0"/>
              <a:t> слід порекомендувати опис </a:t>
            </a:r>
            <a:r>
              <a:rPr lang="en-US" sz="1200" dirty="0" smtClean="0"/>
              <a:t>XMLHttpRequest </a:t>
            </a:r>
            <a:r>
              <a:rPr lang="uk-UA" sz="1200" dirty="0" smtClean="0"/>
              <a:t>на офіційному сайті </a:t>
            </a:r>
            <a:r>
              <a:rPr lang="en-US" sz="1200" dirty="0" smtClean="0"/>
              <a:t>W3C</a:t>
            </a:r>
          </a:p>
          <a:p>
            <a:r>
              <a:rPr lang="uk-UA" sz="1200" dirty="0" smtClean="0"/>
              <a:t>По-друге, </a:t>
            </a:r>
            <a:r>
              <a:rPr lang="uk-UA" sz="1200" baseline="0" dirty="0" smtClean="0"/>
              <a:t>рекомендуємо офіційний сайт </a:t>
            </a:r>
            <a:r>
              <a:rPr lang="en-US" sz="1200" baseline="0" dirty="0" smtClean="0"/>
              <a:t>jQuery</a:t>
            </a:r>
          </a:p>
          <a:p>
            <a:r>
              <a:rPr lang="uk-UA" sz="1200" baseline="0" dirty="0" smtClean="0"/>
              <a:t>По-третє, дуже наглядний і доступний для розуміння навчальний курс з </a:t>
            </a:r>
            <a:r>
              <a:rPr lang="en-US" sz="1200" baseline="0" dirty="0" smtClean="0"/>
              <a:t>Ajax</a:t>
            </a:r>
            <a:r>
              <a:rPr lang="ru-RU" sz="1200" baseline="0" dirty="0" smtClean="0"/>
              <a:t> </a:t>
            </a:r>
            <a:r>
              <a:rPr lang="uk-UA" sz="1200" baseline="0" dirty="0" smtClean="0"/>
              <a:t>знаходиться на сайті </a:t>
            </a:r>
            <a:r>
              <a:rPr lang="en-US" sz="1200" baseline="0" dirty="0" smtClean="0"/>
              <a:t>W3Schools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71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Дякуємо за перегляд!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9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Що являє собою </a:t>
            </a:r>
            <a:r>
              <a:rPr lang="en-US" baseline="0" dirty="0" smtClean="0"/>
              <a:t>Ajax? </a:t>
            </a:r>
            <a:r>
              <a:rPr lang="uk-UA" baseline="0" dirty="0" smtClean="0"/>
              <a:t>Це акронім до назви "Асинхронний </a:t>
            </a:r>
            <a:r>
              <a:rPr lang="en-US" baseline="0" dirty="0" smtClean="0"/>
              <a:t>JavaScript </a:t>
            </a:r>
            <a:r>
              <a:rPr lang="uk-UA" baseline="0" dirty="0" smtClean="0"/>
              <a:t>та </a:t>
            </a:r>
            <a:r>
              <a:rPr lang="en-US" baseline="0" dirty="0" smtClean="0"/>
              <a:t>XML".</a:t>
            </a:r>
          </a:p>
          <a:p>
            <a:r>
              <a:rPr lang="uk-UA" baseline="0" dirty="0" smtClean="0"/>
              <a:t>З технічного погляду</a:t>
            </a:r>
            <a:r>
              <a:rPr lang="en-US" baseline="0" dirty="0" smtClean="0"/>
              <a:t>,</a:t>
            </a:r>
            <a:r>
              <a:rPr lang="uk-UA" baseline="0" dirty="0" smtClean="0"/>
              <a:t> </a:t>
            </a:r>
            <a:r>
              <a:rPr lang="en-US" baseline="0" dirty="0" smtClean="0"/>
              <a:t>Ajax </a:t>
            </a:r>
            <a:r>
              <a:rPr lang="uk-UA" baseline="0" dirty="0" smtClean="0"/>
              <a:t>представляє собою набір технологій для веб-розробки на клієнтській стороні, за допомогою яких можна створювати асинхронні веб-рішення.</a:t>
            </a:r>
          </a:p>
          <a:p>
            <a:r>
              <a:rPr lang="uk-UA" baseline="0" dirty="0" smtClean="0"/>
              <a:t>Веб-рішення з </a:t>
            </a:r>
            <a:r>
              <a:rPr lang="en-US" baseline="0" dirty="0" smtClean="0"/>
              <a:t>Ajax </a:t>
            </a:r>
            <a:r>
              <a:rPr lang="uk-UA" baseline="0" dirty="0" smtClean="0"/>
              <a:t>можуть надсилати і приймати дані асинхронно, тобто в фоні, не впливаючи на відображення і поведінку відкритої сторінки.</a:t>
            </a:r>
          </a:p>
          <a:p>
            <a:r>
              <a:rPr lang="uk-UA" baseline="0" dirty="0" smtClean="0"/>
              <a:t>Зараз </a:t>
            </a:r>
            <a:r>
              <a:rPr lang="en-US" baseline="0" dirty="0" smtClean="0"/>
              <a:t>Ajax </a:t>
            </a:r>
            <a:r>
              <a:rPr lang="uk-UA" baseline="0" dirty="0" smtClean="0"/>
              <a:t>активно використовується в сучасних веб-рішеннях і саме тому з ним має бути добре знайомий будь-який веб-розробник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3802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Розглянемо компоненти </a:t>
            </a:r>
            <a:r>
              <a:rPr lang="en-US" baseline="0" dirty="0" smtClean="0"/>
              <a:t>Ajax</a:t>
            </a:r>
          </a:p>
          <a:p>
            <a:r>
              <a:rPr lang="uk-UA" baseline="0" dirty="0" smtClean="0"/>
              <a:t>З самого початку, коли термін </a:t>
            </a:r>
            <a:r>
              <a:rPr lang="en-US" baseline="0" dirty="0" smtClean="0"/>
              <a:t>"Ajax" </a:t>
            </a:r>
            <a:r>
              <a:rPr lang="uk-UA" baseline="0" dirty="0" smtClean="0"/>
              <a:t>був започаткований у 2005 році, під ним розумілися наступні технології:</a:t>
            </a:r>
          </a:p>
          <a:p>
            <a:r>
              <a:rPr lang="uk-UA" baseline="0" dirty="0" smtClean="0"/>
              <a:t>По-перше, це </a:t>
            </a:r>
            <a:r>
              <a:rPr lang="en-US" baseline="0" dirty="0" smtClean="0"/>
              <a:t>HTML </a:t>
            </a:r>
            <a:r>
              <a:rPr lang="uk-UA" baseline="0" dirty="0" smtClean="0"/>
              <a:t>(чи </a:t>
            </a:r>
            <a:r>
              <a:rPr lang="en-US" baseline="0" dirty="0" smtClean="0"/>
              <a:t>XHTML) </a:t>
            </a:r>
            <a:r>
              <a:rPr lang="uk-UA" baseline="0" dirty="0" smtClean="0"/>
              <a:t>та </a:t>
            </a:r>
            <a:r>
              <a:rPr lang="en-US" baseline="0" dirty="0" smtClean="0"/>
              <a:t>CSS </a:t>
            </a:r>
            <a:r>
              <a:rPr lang="uk-UA" baseline="0" dirty="0" smtClean="0"/>
              <a:t>для представлення інформації.</a:t>
            </a:r>
          </a:p>
          <a:p>
            <a:r>
              <a:rPr lang="uk-UA" baseline="0" dirty="0" smtClean="0"/>
              <a:t>По-друге, це об'єктна модель документа (</a:t>
            </a:r>
            <a:r>
              <a:rPr lang="en-US" baseline="0" dirty="0" smtClean="0"/>
              <a:t>DOM) </a:t>
            </a:r>
            <a:r>
              <a:rPr lang="uk-UA" baseline="0" dirty="0" smtClean="0"/>
              <a:t>для динамічного представлення та взаємодії з елементами сторінки.</a:t>
            </a:r>
          </a:p>
          <a:p>
            <a:r>
              <a:rPr lang="uk-UA" baseline="0" dirty="0" smtClean="0"/>
              <a:t>По-третє, це </a:t>
            </a:r>
            <a:r>
              <a:rPr lang="en-US" baseline="0" dirty="0" smtClean="0"/>
              <a:t>XML </a:t>
            </a:r>
            <a:r>
              <a:rPr lang="uk-UA" baseline="0" dirty="0" smtClean="0"/>
              <a:t>для обміну даними та </a:t>
            </a:r>
            <a:r>
              <a:rPr lang="en-US" baseline="0" dirty="0" smtClean="0"/>
              <a:t>XSLT </a:t>
            </a:r>
            <a:r>
              <a:rPr lang="uk-UA" baseline="0" dirty="0" smtClean="0"/>
              <a:t>для маніпуляції ними.</a:t>
            </a:r>
          </a:p>
          <a:p>
            <a:r>
              <a:rPr lang="uk-UA" baseline="0" dirty="0" smtClean="0"/>
              <a:t>По-четверте, це спеціальний об'єкт, </a:t>
            </a:r>
            <a:r>
              <a:rPr lang="en-US" baseline="0" dirty="0" err="1" smtClean="0"/>
              <a:t>XMLHttpReguest</a:t>
            </a:r>
            <a:r>
              <a:rPr lang="en-US" baseline="0" dirty="0" smtClean="0"/>
              <a:t> </a:t>
            </a:r>
            <a:r>
              <a:rPr lang="uk-UA" baseline="0" dirty="0" smtClean="0"/>
              <a:t>чи скорочено </a:t>
            </a:r>
            <a:r>
              <a:rPr lang="en-US" baseline="0" dirty="0" smtClean="0"/>
              <a:t>XHR </a:t>
            </a:r>
            <a:r>
              <a:rPr lang="uk-UA" baseline="0" dirty="0" smtClean="0"/>
              <a:t>для асинхронних комунікацій.</a:t>
            </a:r>
          </a:p>
          <a:p>
            <a:r>
              <a:rPr lang="uk-UA" baseline="0" dirty="0" smtClean="0"/>
              <a:t>І, по-п'яте, це мова </a:t>
            </a:r>
            <a:r>
              <a:rPr lang="en-US" baseline="0" dirty="0" smtClean="0"/>
              <a:t>JavaScript, </a:t>
            </a:r>
            <a:r>
              <a:rPr lang="uk-UA" baseline="0" dirty="0" smtClean="0"/>
              <a:t>яка поєднує всі названі технології і дозволяє їм працювати у синергії.</a:t>
            </a:r>
          </a:p>
        </p:txBody>
      </p:sp>
    </p:spTree>
    <p:extLst>
      <p:ext uri="{BB962C8B-B14F-4D97-AF65-F5344CB8AC3E}">
        <p14:creationId xmlns:p14="http://schemas.microsoft.com/office/powerpoint/2010/main" val="28140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Сучасний </a:t>
            </a:r>
            <a:r>
              <a:rPr lang="en-US" baseline="0" dirty="0" smtClean="0"/>
              <a:t>Ajax</a:t>
            </a:r>
          </a:p>
          <a:p>
            <a:r>
              <a:rPr lang="uk-UA" baseline="0" dirty="0" smtClean="0"/>
              <a:t>Сучасна парадигма </a:t>
            </a:r>
            <a:r>
              <a:rPr lang="en-US" baseline="0" dirty="0" smtClean="0"/>
              <a:t>Ajax </a:t>
            </a:r>
            <a:r>
              <a:rPr lang="uk-UA" baseline="0" dirty="0" smtClean="0"/>
              <a:t>не вимагає всіх компонентів, названих на попередньому екрані.</a:t>
            </a:r>
          </a:p>
          <a:p>
            <a:r>
              <a:rPr lang="uk-UA" baseline="0" dirty="0" smtClean="0"/>
              <a:t>Наприклад, обмін даних не обов'язково має відбуватися лише за допомогою </a:t>
            </a:r>
            <a:r>
              <a:rPr lang="en-US" baseline="0" dirty="0" smtClean="0"/>
              <a:t>XML, </a:t>
            </a:r>
            <a:r>
              <a:rPr lang="uk-UA" baseline="0" dirty="0" smtClean="0"/>
              <a:t>і тому, звичайно, відпадає потреба у </a:t>
            </a:r>
            <a:r>
              <a:rPr lang="en-US" baseline="0" dirty="0" smtClean="0"/>
              <a:t>XSLT</a:t>
            </a:r>
            <a:r>
              <a:rPr lang="uk-UA" baseline="0" dirty="0" smtClean="0"/>
              <a:t>. Як правило, ці компоненти заміняються більш простим і зручнішим у використанні форматом </a:t>
            </a:r>
            <a:r>
              <a:rPr lang="en-US" baseline="0" dirty="0" smtClean="0"/>
              <a:t>JSON</a:t>
            </a:r>
            <a:r>
              <a:rPr lang="uk-UA" baseline="0" dirty="0" smtClean="0"/>
              <a:t> – </a:t>
            </a:r>
            <a:r>
              <a:rPr lang="en-US" baseline="0" dirty="0" smtClean="0"/>
              <a:t>JavaScript Object Notation.</a:t>
            </a:r>
          </a:p>
          <a:p>
            <a:r>
              <a:rPr lang="uk-UA" baseline="0" dirty="0" smtClean="0"/>
              <a:t>Крім того, розробники зрідка пишуть чистий </a:t>
            </a:r>
            <a:r>
              <a:rPr lang="en-US" baseline="0" dirty="0" smtClean="0"/>
              <a:t>JavaScript </a:t>
            </a:r>
            <a:r>
              <a:rPr lang="uk-UA" baseline="0" dirty="0" smtClean="0"/>
              <a:t>код для запитів </a:t>
            </a:r>
            <a:r>
              <a:rPr lang="en-US" baseline="0" dirty="0" smtClean="0"/>
              <a:t>Ajax, </a:t>
            </a:r>
            <a:r>
              <a:rPr lang="uk-UA" baseline="0" dirty="0" smtClean="0"/>
              <a:t>як правило для цього використовуються спеціальні бібліотеки, що значно спрощують процес, зокрема, </a:t>
            </a:r>
            <a:r>
              <a:rPr lang="en-US" baseline="0" dirty="0" smtClean="0"/>
              <a:t>jQuery </a:t>
            </a:r>
            <a:r>
              <a:rPr lang="uk-UA" baseline="0" dirty="0" smtClean="0"/>
              <a:t>чи </a:t>
            </a:r>
            <a:r>
              <a:rPr lang="en-US" baseline="0" dirty="0" smtClean="0"/>
              <a:t>Prototype.</a:t>
            </a:r>
            <a:endParaRPr lang="uk-UA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4796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Порівняємо класичну модель обміну даними в веб-рішенні та модель з використанням </a:t>
            </a:r>
            <a:r>
              <a:rPr lang="en-US" baseline="0" dirty="0" smtClean="0"/>
              <a:t>Ajax</a:t>
            </a:r>
          </a:p>
          <a:p>
            <a:r>
              <a:rPr lang="uk-UA" baseline="0" dirty="0" smtClean="0"/>
              <a:t>У класичній моделі взаємодія браузера і сервера відбувається як серія послідовних синхронних обмінів інформації: браузер надсилає запити, а сервер відповідає на них. Під час кожного запиту сторінка повністю перезавантажується.</a:t>
            </a:r>
          </a:p>
          <a:p>
            <a:r>
              <a:rPr lang="uk-UA" baseline="0" dirty="0" smtClean="0"/>
              <a:t>У моделі з використанням </a:t>
            </a:r>
            <a:r>
              <a:rPr lang="en-US" baseline="0" dirty="0" smtClean="0"/>
              <a:t>Ajax </a:t>
            </a:r>
            <a:r>
              <a:rPr lang="uk-UA" baseline="0" dirty="0" smtClean="0"/>
              <a:t>додається можливість асинхронних запитів, які у фоні надсилаються сторінкою до серверу і оновлюють фрагменти сторінки без її повного перезавантаження. У такому разі скорочується трафік між сервером і клієнтом, однак найголовніше – значно зростає зручність використання веб-сайту, оскільки користувач не очікує повного перезавантаження сторінки у відповідь на будь-які свої дії</a:t>
            </a:r>
          </a:p>
        </p:txBody>
      </p:sp>
    </p:spTree>
    <p:extLst>
      <p:ext uri="{BB962C8B-B14F-4D97-AF65-F5344CB8AC3E}">
        <p14:creationId xmlns:p14="http://schemas.microsoft.com/office/powerpoint/2010/main" val="74492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Обмеження політики "того ж самого походження"</a:t>
            </a:r>
          </a:p>
          <a:p>
            <a:r>
              <a:rPr lang="uk-UA" baseline="0" dirty="0" smtClean="0"/>
              <a:t>Коли ми говоримо про </a:t>
            </a:r>
            <a:r>
              <a:rPr lang="en-US" baseline="0" dirty="0" smtClean="0"/>
              <a:t>Ajax,</a:t>
            </a:r>
            <a:r>
              <a:rPr lang="uk-UA" baseline="0" dirty="0" smtClean="0"/>
              <a:t> то слід пам'ятати про важливе обмеження, введене з погляду безпеки, яке полягає в тому, що більшість браузерів блокуватиме ті </a:t>
            </a:r>
            <a:r>
              <a:rPr lang="en-US" baseline="0" dirty="0" smtClean="0"/>
              <a:t>Ajax-</a:t>
            </a:r>
            <a:r>
              <a:rPr lang="uk-UA" baseline="0" dirty="0" smtClean="0"/>
              <a:t>запити, які будуть направлятися на інший домен, </a:t>
            </a:r>
            <a:r>
              <a:rPr lang="uk-UA" baseline="0" dirty="0" err="1" smtClean="0"/>
              <a:t>піддомен</a:t>
            </a:r>
            <a:r>
              <a:rPr lang="uk-UA" baseline="0" dirty="0" smtClean="0"/>
              <a:t>, порт чи протокол по відношенню до завантаженої сторінки</a:t>
            </a:r>
          </a:p>
          <a:p>
            <a:r>
              <a:rPr lang="uk-UA" baseline="0" dirty="0" smtClean="0"/>
              <a:t>Щоб обійти це обмеження використовується технологія </a:t>
            </a:r>
            <a:r>
              <a:rPr lang="en-US" baseline="0" dirty="0" smtClean="0"/>
              <a:t>JSONP, </a:t>
            </a:r>
            <a:r>
              <a:rPr lang="uk-UA" baseline="0" dirty="0" smtClean="0"/>
              <a:t>приклад використання якої ми розглянемо на завершення даного модуля</a:t>
            </a:r>
          </a:p>
        </p:txBody>
      </p:sp>
    </p:spTree>
    <p:extLst>
      <p:ext uri="{BB962C8B-B14F-4D97-AF65-F5344CB8AC3E}">
        <p14:creationId xmlns:p14="http://schemas.microsoft.com/office/powerpoint/2010/main" val="78001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Перейдемо до розгляду використання об'єкта </a:t>
            </a:r>
            <a:r>
              <a:rPr lang="en-US" dirty="0" smtClean="0"/>
              <a:t>XMLHttpRequest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6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99742"/>
            <a:ext cx="7924800" cy="108585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rgbClr val="243C80"/>
            </a:gs>
            <a:gs pos="91000">
              <a:srgbClr val="20489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43101"/>
            <a:ext cx="7772400" cy="1021556"/>
          </a:xfr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504" y="114300"/>
            <a:ext cx="8928992" cy="6858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07504" y="1085850"/>
            <a:ext cx="8928992" cy="35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no lin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4300"/>
            <a:ext cx="8928992" cy="6858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07504" y="1085850"/>
            <a:ext cx="8928992" cy="35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4300"/>
            <a:ext cx="8928992" cy="6858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107504" y="1030426"/>
            <a:ext cx="4388296" cy="36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028701"/>
            <a:ext cx="4312096" cy="36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 (no lin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4300"/>
            <a:ext cx="8928992" cy="68580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107504" y="1030426"/>
            <a:ext cx="4388296" cy="362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028701"/>
            <a:ext cx="4312096" cy="363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4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600450"/>
            <a:ext cx="6839744" cy="425054"/>
          </a:xfrm>
        </p:spPr>
        <p:txBody>
          <a:bodyPr anchor="b"/>
          <a:lstStyle>
            <a:lvl1pPr algn="ctr">
              <a:defRPr sz="2000" b="1">
                <a:solidFill>
                  <a:srgbClr val="32469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5616" y="459581"/>
            <a:ext cx="6839744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616" y="4057650"/>
            <a:ext cx="6839744" cy="5715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114300"/>
            <a:ext cx="89289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200150"/>
            <a:ext cx="8928992" cy="3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5" r:id="rId3"/>
    <p:sldLayoutId id="2147483650" r:id="rId4"/>
    <p:sldLayoutId id="2147483674" r:id="rId5"/>
    <p:sldLayoutId id="2147483661" r:id="rId6"/>
    <p:sldLayoutId id="2147483660" r:id="rId7"/>
    <p:sldLayoutId id="2147483657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32469A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32469A"/>
        </a:buClr>
        <a:buFont typeface="Calibri" pitchFamily="34" charset="0"/>
        <a:buChar char="▪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Font typeface="Calibri" pitchFamily="34" charset="0"/>
        <a:buChar char="▪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HttpReques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w3schools.com/ajax/" TargetMode="External"/><Relationship Id="rId4" Type="http://schemas.openxmlformats.org/officeDocument/2006/relationships/hyperlink" Target="http://jquery.com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10:</a:t>
            </a:r>
            <a:br>
              <a:rPr lang="en-US" dirty="0" smtClean="0"/>
            </a:br>
            <a:r>
              <a:rPr lang="en-US" dirty="0" smtClean="0"/>
              <a:t>Ajax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06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Idea for XHR Usage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/>
              <a:t>XMLHttpRequest</a:t>
            </a:r>
            <a:r>
              <a:rPr lang="en-US" sz="2800" dirty="0" smtClean="0"/>
              <a:t> (</a:t>
            </a:r>
            <a:r>
              <a:rPr lang="en-US" sz="2800" b="1" dirty="0" smtClean="0"/>
              <a:t>XHR</a:t>
            </a:r>
            <a:r>
              <a:rPr lang="en-US" sz="2800" dirty="0" smtClean="0"/>
              <a:t>) object is the key to Ajax technology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General idea of using XHR in Ajax: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b="1" dirty="0" smtClean="0"/>
              <a:t>Note</a:t>
            </a:r>
            <a:r>
              <a:rPr lang="en-US" sz="2800" dirty="0" smtClean="0"/>
              <a:t>: Step 4 is </a:t>
            </a:r>
            <a:r>
              <a:rPr lang="en-US" sz="2800" i="1" dirty="0" smtClean="0"/>
              <a:t>asynchronous</a:t>
            </a:r>
            <a:r>
              <a:rPr lang="en-US" sz="2800" dirty="0" smtClean="0"/>
              <a:t>, this means that we don't suspend our code for operation to complete, we pass </a:t>
            </a:r>
            <a:r>
              <a:rPr lang="en-US" sz="2800" i="1" dirty="0" smtClean="0"/>
              <a:t>callback function</a:t>
            </a:r>
            <a:r>
              <a:rPr lang="en-US" sz="2800" dirty="0" smtClean="0"/>
              <a:t> at step 2 and go further; it is called when the request changes status or completes</a:t>
            </a:r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85953"/>
              </p:ext>
            </p:extLst>
          </p:nvPr>
        </p:nvGraphicFramePr>
        <p:xfrm>
          <a:off x="107504" y="1707654"/>
          <a:ext cx="8928992" cy="1728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XMLHttpRequest object</a:t>
            </a:r>
            <a:endParaRPr lang="uk-U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Old Microsoft's browsers (IE5 and IE6) supported XHR as ActiveX object. Syntax for creating XHR as ActiveX object: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 = </a:t>
            </a:r>
            <a:r>
              <a:rPr lang="en-US" sz="31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ActiveXObject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"Microsoft.XMLHTTP"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noProof="1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All </a:t>
            </a:r>
            <a:r>
              <a:rPr lang="en-US" dirty="0"/>
              <a:t>modern browsers support the XMLHttpRequest </a:t>
            </a:r>
            <a:r>
              <a:rPr lang="en-US" dirty="0" smtClean="0"/>
              <a:t>as native JS object. Syntax for creating XHR as native JS object: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 =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XMLHttpRequest();</a:t>
            </a:r>
            <a:endParaRPr lang="en-US" noProof="1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XHR for All Browsers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500" dirty="0"/>
              <a:t>To </a:t>
            </a:r>
            <a:r>
              <a:rPr lang="en-US" sz="2500" dirty="0" smtClean="0"/>
              <a:t>handle modern and old browsers we should check if the browser supports XHR object and create an instance of it, if not, create an </a:t>
            </a:r>
            <a:r>
              <a:rPr lang="en-US" sz="2500" dirty="0" err="1" smtClean="0"/>
              <a:t>ActiveXObject</a:t>
            </a:r>
            <a:r>
              <a:rPr lang="en-US" sz="2500" dirty="0" smtClean="0"/>
              <a:t>:</a:t>
            </a:r>
            <a:endParaRPr lang="en-US" sz="2500" dirty="0"/>
          </a:p>
          <a:p>
            <a:pPr marL="0" indent="0">
              <a:lnSpc>
                <a:spcPct val="110000"/>
              </a:lnSpc>
              <a:buNone/>
            </a:pPr>
            <a:endParaRPr lang="en-US" sz="1600" noProof="1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</a:t>
            </a:r>
            <a:r>
              <a:rPr lang="uk-UA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getXHR() {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xhr;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(window.XMLHttpRequest) {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100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for IE7+, Firefox, Chrome, Opera, Safari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xhr = </a:t>
            </a:r>
            <a:r>
              <a:rPr lang="en-US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XMLHttpRequest();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07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100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for IE6, IE5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08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 = </a:t>
            </a:r>
            <a:r>
              <a:rPr lang="en-US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ActiveXObject(</a:t>
            </a:r>
            <a:r>
              <a:rPr lang="en-US" sz="21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"Microsoft.XMLHTTP"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xhr;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uk-UA" sz="2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noProof="1"/>
          </a:p>
        </p:txBody>
      </p:sp>
    </p:spTree>
    <p:extLst>
      <p:ext uri="{BB962C8B-B14F-4D97-AF65-F5344CB8AC3E}">
        <p14:creationId xmlns:p14="http://schemas.microsoft.com/office/powerpoint/2010/main" val="23125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Properties of XHR Object</a:t>
            </a:r>
            <a:endParaRPr lang="uk-U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10754282"/>
              </p:ext>
            </p:extLst>
          </p:nvPr>
        </p:nvGraphicFramePr>
        <p:xfrm>
          <a:off x="251520" y="1203598"/>
          <a:ext cx="864096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30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onreadystatechange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085850"/>
            <a:ext cx="6408712" cy="3574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Before sending request to a server we need to set a handler for a special event –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As Ajax request is </a:t>
            </a:r>
            <a:r>
              <a:rPr lang="en-US" sz="2800" i="1" dirty="0" smtClean="0"/>
              <a:t>asynchronous</a:t>
            </a:r>
            <a:r>
              <a:rPr lang="en-US" sz="2800" dirty="0" smtClean="0"/>
              <a:t>, the handler for the event allows us to perform </a:t>
            </a:r>
            <a:r>
              <a:rPr lang="en-US" sz="2800" dirty="0"/>
              <a:t>some actions based on the </a:t>
            </a:r>
            <a:r>
              <a:rPr lang="en-US" sz="2800" i="1" dirty="0" smtClean="0"/>
              <a:t>response</a:t>
            </a:r>
            <a:r>
              <a:rPr lang="en-US" sz="2800" dirty="0" smtClean="0"/>
              <a:t> from a server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The </a:t>
            </a: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2800" dirty="0"/>
              <a:t> event is triggered </a:t>
            </a:r>
            <a:r>
              <a:rPr lang="en-US" sz="2800" i="1" dirty="0"/>
              <a:t>every time </a:t>
            </a:r>
            <a:r>
              <a:rPr lang="en-US" sz="2800" dirty="0"/>
              <a:t>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changes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2800" dirty="0"/>
              <a:t> </a:t>
            </a:r>
            <a:r>
              <a:rPr lang="en-US" sz="2800" dirty="0" smtClean="0"/>
              <a:t>numerical property </a:t>
            </a:r>
            <a:r>
              <a:rPr lang="en-US" sz="2800" dirty="0"/>
              <a:t>holds the status of the </a:t>
            </a:r>
            <a:r>
              <a:rPr lang="en-US" sz="2800" dirty="0" smtClean="0"/>
              <a:t>XMLHttpRequest: changing from 0 to 4, see picture on the right</a:t>
            </a:r>
            <a:endParaRPr lang="uk-UA" sz="2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9011983"/>
              </p:ext>
            </p:extLst>
          </p:nvPr>
        </p:nvGraphicFramePr>
        <p:xfrm>
          <a:off x="6660232" y="1491630"/>
          <a:ext cx="2016224" cy="313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844974" y="1061631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</a:t>
            </a:r>
            <a:r>
              <a:rPr lang="en-US" sz="3200" dirty="0"/>
              <a:t>onreadystatechange </a:t>
            </a:r>
            <a:r>
              <a:rPr lang="en-US" sz="3200" dirty="0" smtClean="0"/>
              <a:t>Event Handler</a:t>
            </a:r>
            <a:endParaRPr lang="uk-U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15566"/>
            <a:ext cx="8928992" cy="381642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</a:t>
            </a:r>
            <a:r>
              <a:rPr lang="uk-UA" sz="44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xhr.onreadystatechange 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3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(xhr.readyState 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4 &amp;&amp; 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xhr.status 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200)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document.getElementById(</a:t>
            </a:r>
            <a:r>
              <a:rPr lang="en-US" sz="3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"someDiv"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).innerHTML = 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xhr.responseText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uk-UA" sz="37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uk-UA" sz="40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800" noProof="1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3800" noProof="1" smtClean="0"/>
              <a:t>Comments to the sample: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3800" noProof="1" smtClean="0"/>
              <a:t>We create anonymous function and assign it to </a:t>
            </a:r>
            <a:r>
              <a:rPr lang="en-US" sz="3800" b="1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onreadystatechange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 property of XMLHTTPRequest object instance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3800" noProof="1">
                <a:solidFill>
                  <a:srgbClr val="000000"/>
                </a:solidFill>
                <a:highlight>
                  <a:srgbClr val="FFFFFF"/>
                </a:highlight>
              </a:rPr>
              <a:t>As our function will be 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called each time the property </a:t>
            </a:r>
            <a:r>
              <a:rPr lang="en-US" sz="3800" b="1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readyState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 changes, we need to check when value becomes equal to </a:t>
            </a:r>
            <a:r>
              <a:rPr lang="en-US" sz="3800" b="1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4 (DONE state)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Also we have to check property </a:t>
            </a:r>
            <a:r>
              <a:rPr lang="en-US" sz="3800" b="1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status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 that returns status of the request. The value </a:t>
            </a:r>
            <a:r>
              <a:rPr lang="en-US" sz="3800" b="1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200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 means that result is OK, all other values mean error.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In the body of handler we replace inner HTML contents of an element with </a:t>
            </a:r>
            <a:r>
              <a:rPr lang="en-US" sz="3800" b="1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someDiv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 id with contents of </a:t>
            </a:r>
            <a:r>
              <a:rPr lang="en-US" sz="3800" b="1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responseText</a:t>
            </a:r>
            <a:r>
              <a:rPr lang="en-US" sz="3800" noProof="1" smtClean="0">
                <a:solidFill>
                  <a:srgbClr val="000000"/>
                </a:solidFill>
                <a:highlight>
                  <a:srgbClr val="FFFFFF"/>
                </a:highlight>
              </a:rPr>
              <a:t> property</a:t>
            </a:r>
            <a:endParaRPr lang="en-US" sz="3800" noProof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643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Methods of XHR Object</a:t>
            </a:r>
            <a:endParaRPr lang="uk-U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2249329"/>
              </p:ext>
            </p:extLst>
          </p:nvPr>
        </p:nvGraphicFramePr>
        <p:xfrm>
          <a:off x="251520" y="1203598"/>
          <a:ext cx="864096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4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Ajax Request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87574"/>
            <a:ext cx="8928992" cy="38164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To send a request to a server, we use the </a:t>
            </a:r>
            <a:r>
              <a:rPr lang="en-US" sz="2000" b="1" dirty="0"/>
              <a:t>open()</a:t>
            </a:r>
            <a:r>
              <a:rPr lang="en-US" sz="2000" dirty="0"/>
              <a:t> and </a:t>
            </a:r>
            <a:r>
              <a:rPr lang="en-US" sz="2000" b="1" dirty="0"/>
              <a:t>send() </a:t>
            </a:r>
            <a:r>
              <a:rPr lang="en-US" sz="2000" dirty="0"/>
              <a:t>methods of the XMLHttpRequest </a:t>
            </a:r>
            <a:r>
              <a:rPr lang="en-US" sz="2000" dirty="0" smtClean="0"/>
              <a:t>object.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Method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US" sz="2000" dirty="0" smtClean="0"/>
              <a:t> specifies </a:t>
            </a:r>
            <a:r>
              <a:rPr lang="en-US" sz="2000" dirty="0"/>
              <a:t>the type of request, the URL, and if the request should be handled asynchronously or </a:t>
            </a:r>
            <a:r>
              <a:rPr lang="en-US" sz="2000" dirty="0" smtClean="0"/>
              <a:t>not: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open(</a:t>
            </a:r>
            <a:r>
              <a:rPr lang="en-US" sz="20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method,url,async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700" i="1" dirty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700" dirty="0"/>
              <a:t>: the type of request: </a:t>
            </a:r>
            <a:r>
              <a:rPr lang="en-US" sz="1700" b="1" dirty="0"/>
              <a:t>GET</a:t>
            </a:r>
            <a:r>
              <a:rPr lang="en-US" sz="1700" dirty="0"/>
              <a:t> or </a:t>
            </a:r>
            <a:r>
              <a:rPr lang="en-US" sz="1700" b="1" dirty="0" smtClean="0"/>
              <a:t>POST</a:t>
            </a:r>
          </a:p>
          <a:p>
            <a:pPr lvl="1">
              <a:lnSpc>
                <a:spcPct val="120000"/>
              </a:lnSpc>
            </a:pPr>
            <a:r>
              <a:rPr lang="en-US" sz="17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700" dirty="0"/>
              <a:t>: the </a:t>
            </a:r>
            <a:r>
              <a:rPr lang="en-US" sz="1700" b="1" dirty="0" smtClean="0"/>
              <a:t>address</a:t>
            </a:r>
            <a:r>
              <a:rPr lang="en-US" sz="1700" dirty="0" smtClean="0"/>
              <a:t> on </a:t>
            </a:r>
            <a:r>
              <a:rPr lang="en-US" sz="1700" dirty="0"/>
              <a:t>the </a:t>
            </a:r>
            <a:r>
              <a:rPr lang="en-US" sz="1700" dirty="0" smtClean="0"/>
              <a:t>server to make request for</a:t>
            </a:r>
          </a:p>
          <a:p>
            <a:pPr lvl="1">
              <a:lnSpc>
                <a:spcPct val="120000"/>
              </a:lnSpc>
            </a:pPr>
            <a:r>
              <a:rPr lang="en-US" sz="17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700" dirty="0"/>
              <a:t>: </a:t>
            </a:r>
            <a:r>
              <a:rPr lang="en-US" sz="1700" b="1" dirty="0"/>
              <a:t>true</a:t>
            </a:r>
            <a:r>
              <a:rPr lang="en-US" sz="1700" dirty="0"/>
              <a:t> (asynchronous) or </a:t>
            </a:r>
            <a:r>
              <a:rPr lang="en-US" sz="1700" b="1" dirty="0"/>
              <a:t>false</a:t>
            </a:r>
            <a:r>
              <a:rPr lang="en-US" sz="1700" dirty="0"/>
              <a:t> (synchronous</a:t>
            </a:r>
            <a:r>
              <a:rPr lang="en-US" sz="1700" dirty="0" smtClean="0"/>
              <a:t>)</a:t>
            </a:r>
            <a:br>
              <a:rPr lang="en-US" sz="1700" dirty="0" smtClean="0"/>
            </a:br>
            <a:r>
              <a:rPr lang="en-US" sz="1700" dirty="0" smtClean="0"/>
              <a:t>Note: as Ajax requests should be asynchronous, this value must be set to </a:t>
            </a:r>
            <a:r>
              <a:rPr lang="en-US" sz="1700" b="1" dirty="0" smtClean="0"/>
              <a:t>true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Method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  <a:r>
              <a:rPr lang="en-US" sz="2000" b="1" dirty="0" smtClean="0"/>
              <a:t> </a:t>
            </a:r>
            <a:r>
              <a:rPr lang="en-US" sz="2000" dirty="0" smtClean="0"/>
              <a:t>sends the request off to the server: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send(</a:t>
            </a:r>
            <a:r>
              <a:rPr lang="en-US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700" i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700" dirty="0"/>
              <a:t>: d</a:t>
            </a:r>
            <a:r>
              <a:rPr lang="en-US" sz="1700" dirty="0" smtClean="0"/>
              <a:t>ata to send, used for </a:t>
            </a:r>
            <a:r>
              <a:rPr lang="en-US" sz="1700" dirty="0"/>
              <a:t>POST </a:t>
            </a:r>
            <a:r>
              <a:rPr lang="en-US" sz="1700" dirty="0" smtClean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8997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Request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Sample "GET" request: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xhr.open(</a:t>
            </a:r>
            <a:r>
              <a:rPr lang="en-US" sz="18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"ajax_page.aspx?name=John&amp;value=42"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xhr.send();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Comments: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GET is simpler and faster than POST, and can be used in most cases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Parameters should be transferred as part of URL address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Maximum length of URL address limited, that is why it can't be used for transferring volume data</a:t>
            </a:r>
          </a:p>
        </p:txBody>
      </p:sp>
    </p:spTree>
    <p:extLst>
      <p:ext uri="{BB962C8B-B14F-4D97-AF65-F5344CB8AC3E}">
        <p14:creationId xmlns:p14="http://schemas.microsoft.com/office/powerpoint/2010/main" val="14378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Request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Sample "POST" request: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xhr.open(</a:t>
            </a:r>
            <a:r>
              <a:rPr lang="en-US" sz="19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"POST"</a:t>
            </a: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9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"ajax_page.aspx"</a:t>
            </a: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9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xhr.setRequestHeader</a:t>
            </a:r>
            <a:r>
              <a:rPr lang="en-US" sz="19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9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"application/x-www-form-urlencoded"</a:t>
            </a: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19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xhr.send</a:t>
            </a: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"name=John&amp;value=42"</a:t>
            </a:r>
            <a:r>
              <a:rPr lang="en-US" sz="19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Comments: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POST request is not limited in size, so it might be used for transferring volume data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Parameters should be passed as argument for </a:t>
            </a:r>
            <a:r>
              <a:rPr lang="en-US" sz="2400" b="1" dirty="0" smtClean="0"/>
              <a:t>send() </a:t>
            </a:r>
            <a:r>
              <a:rPr lang="en-US" sz="2400" dirty="0" smtClean="0"/>
              <a:t>method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Method </a:t>
            </a:r>
            <a:r>
              <a:rPr lang="en-US" sz="2400" b="1" dirty="0" err="1" smtClean="0"/>
              <a:t>setRequestHeader</a:t>
            </a:r>
            <a:r>
              <a:rPr lang="en-US" sz="2400" b="1" dirty="0" smtClean="0"/>
              <a:t>()</a:t>
            </a:r>
            <a:r>
              <a:rPr lang="en-US" sz="2400" dirty="0" smtClean="0"/>
              <a:t> should be used to define request headers for the server to understand format of a request 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 to Ajax</a:t>
            </a:r>
          </a:p>
          <a:p>
            <a:r>
              <a:rPr lang="en-US" sz="2800" dirty="0" smtClean="0"/>
              <a:t>Using XMLHttpRequest object</a:t>
            </a:r>
          </a:p>
          <a:p>
            <a:r>
              <a:rPr lang="en-US" sz="2800" dirty="0" smtClean="0"/>
              <a:t>Ajax with jQuery 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6528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Response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059582"/>
            <a:ext cx="8928992" cy="3574131"/>
          </a:xfrm>
        </p:spPr>
        <p:txBody>
          <a:bodyPr>
            <a:normAutofit/>
          </a:bodyPr>
          <a:lstStyle/>
          <a:p>
            <a:r>
              <a:rPr lang="en-US" sz="2800" dirty="0"/>
              <a:t>To get the response from a server, use </a:t>
            </a:r>
            <a:r>
              <a:rPr lang="en-US" sz="2800" dirty="0" smtClean="0"/>
              <a:t>one of properties </a:t>
            </a:r>
            <a:r>
              <a:rPr lang="en-US" sz="2800" dirty="0"/>
              <a:t>of the XMLHttpRequest </a:t>
            </a:r>
            <a:r>
              <a:rPr lang="en-US" sz="2800" dirty="0" smtClean="0"/>
              <a:t>object:</a:t>
            </a:r>
          </a:p>
          <a:p>
            <a:pPr lvl="1"/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sz="2400" dirty="0" smtClean="0"/>
              <a:t> – get the response data as string, may be used to transfer </a:t>
            </a:r>
            <a:r>
              <a:rPr lang="en-US" sz="2400" b="1" dirty="0" smtClean="0"/>
              <a:t>JSON</a:t>
            </a:r>
            <a:r>
              <a:rPr lang="en-US" sz="2400" dirty="0" smtClean="0"/>
              <a:t> data;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responseXML</a:t>
            </a:r>
            <a:r>
              <a:rPr lang="en-US" sz="2400" dirty="0" smtClean="0"/>
              <a:t> – get the response data as </a:t>
            </a:r>
            <a:r>
              <a:rPr lang="en-US" sz="2400" b="1" dirty="0" smtClean="0"/>
              <a:t>XML</a:t>
            </a:r>
            <a:r>
              <a:rPr lang="en-US" sz="2400" dirty="0" smtClean="0"/>
              <a:t> data.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58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Usage of responseText for JSON 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085851"/>
            <a:ext cx="8928992" cy="1269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a sample below we assume that server returns encoded </a:t>
            </a:r>
            <a:r>
              <a:rPr lang="en-US" sz="1600" b="1" dirty="0" smtClean="0"/>
              <a:t>JSON</a:t>
            </a:r>
            <a:r>
              <a:rPr lang="en-US" sz="1600" dirty="0" smtClean="0"/>
              <a:t> data about client:</a:t>
            </a:r>
            <a:br>
              <a:rPr lang="en-US" sz="1600" dirty="0" smtClean="0"/>
            </a:b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address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Matrix Avenue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}</a:t>
            </a:r>
          </a:p>
          <a:p>
            <a:r>
              <a:rPr lang="en-US" sz="1600" dirty="0" smtClean="0"/>
              <a:t>We decode JSON data into JS object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clientData</a:t>
            </a:r>
            <a:r>
              <a:rPr lang="en-US" sz="1600" dirty="0" smtClean="0"/>
              <a:t> and use its fields to fill some placeholders in our page</a:t>
            </a:r>
            <a:endParaRPr lang="uk-UA" sz="1600" dirty="0"/>
          </a:p>
        </p:txBody>
      </p:sp>
      <p:sp>
        <p:nvSpPr>
          <p:cNvPr id="2" name="Rectangle 1"/>
          <p:cNvSpPr/>
          <p:nvPr/>
        </p:nvSpPr>
        <p:spPr>
          <a:xfrm>
            <a:off x="395536" y="2355726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</a:t>
            </a:r>
            <a:r>
              <a:rPr lang="en-US" sz="1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 = getXHR();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02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xhr.onreadystatechange = </a:t>
            </a:r>
            <a:r>
              <a:rPr lang="en-US" sz="1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03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(xhr.readyState == 4 &amp;&amp; xhr.status == 200) {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04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clientData = JSON.parse(xhr.responseText);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05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document.getElementById(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"clientName"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).innerHTML = clientData.name;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06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document.getElementById(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"clientAddress"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).innerHTML = clientData.address;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07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08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09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xhr.open(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"user_data?id=1024"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xhr.send();</a:t>
            </a:r>
            <a:endParaRPr lang="en-US" sz="1400" noProof="1"/>
          </a:p>
        </p:txBody>
      </p:sp>
    </p:spTree>
    <p:extLst>
      <p:ext uri="{BB962C8B-B14F-4D97-AF65-F5344CB8AC3E}">
        <p14:creationId xmlns:p14="http://schemas.microsoft.com/office/powerpoint/2010/main" val="38577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Usage of responseXML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85851"/>
            <a:ext cx="8640960" cy="12698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In a sample below we assume that server returns some </a:t>
            </a:r>
            <a:r>
              <a:rPr lang="en-US" sz="1700" b="1" dirty="0" smtClean="0"/>
              <a:t>XML</a:t>
            </a:r>
            <a:r>
              <a:rPr lang="en-US" sz="1700" dirty="0" smtClean="0"/>
              <a:t> data about client:</a:t>
            </a:r>
            <a:br>
              <a:rPr lang="en-US" sz="1700" dirty="0" smtClean="0"/>
            </a:br>
            <a:r>
              <a:rPr lang="en-US" sz="1700" dirty="0" smtClean="0"/>
              <a:t>    </a:t>
            </a: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John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Avenue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&lt;/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We get XML data into JS object  </a:t>
            </a:r>
            <a:r>
              <a:rPr lang="en-US" sz="1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clientData</a:t>
            </a:r>
            <a:r>
              <a:rPr lang="en-US" sz="1700" dirty="0" smtClean="0"/>
              <a:t> of type XML Document and use it to fill some placeholders in our page</a:t>
            </a:r>
            <a:endParaRPr lang="uk-UA" sz="1700" dirty="0"/>
          </a:p>
        </p:txBody>
      </p:sp>
      <p:sp>
        <p:nvSpPr>
          <p:cNvPr id="2" name="Rectangle 1"/>
          <p:cNvSpPr/>
          <p:nvPr/>
        </p:nvSpPr>
        <p:spPr>
          <a:xfrm>
            <a:off x="323528" y="2283718"/>
            <a:ext cx="7848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</a:t>
            </a:r>
            <a:r>
              <a:rPr lang="en-US" sz="13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 = getXHR();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02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xhr.onreadystatechange = </a:t>
            </a:r>
            <a:r>
              <a:rPr lang="en-US" sz="13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03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(xhr.readyState == 4 &amp;&amp; xhr.status == 200) {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04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3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clientData = xhr.responseXML;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05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document.getElementById(</a:t>
            </a:r>
            <a:r>
              <a:rPr lang="en-US" sz="13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"clientName"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).innerHTML = 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06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clientData.getElementsByTagName(</a:t>
            </a:r>
            <a:r>
              <a:rPr lang="en-US" sz="13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)[0].childNodes[0].nodeValue;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07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document.getElementById(</a:t>
            </a:r>
            <a:r>
              <a:rPr lang="en-US" sz="13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"clientAddress"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).innerHTML =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08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clientData.getElementsByTagName(</a:t>
            </a:r>
            <a:r>
              <a:rPr lang="en-US" sz="13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"ADDRESS"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)[0].childNodes[0].nodeValue;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09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xhr.open(</a:t>
            </a:r>
            <a:r>
              <a:rPr lang="en-US" sz="13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"user_data?id=1024"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3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uk-UA" sz="13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3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xhr.send();</a:t>
            </a:r>
            <a:endParaRPr lang="en-US" sz="1300" noProof="1"/>
          </a:p>
        </p:txBody>
      </p:sp>
    </p:spTree>
    <p:extLst>
      <p:ext uri="{BB962C8B-B14F-4D97-AF65-F5344CB8AC3E}">
        <p14:creationId xmlns:p14="http://schemas.microsoft.com/office/powerpoint/2010/main" val="34939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Ajax with jQuery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94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jQuery for Ajax Support</a:t>
            </a:r>
            <a:endParaRPr lang="uk-U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8547572"/>
              </p:ext>
            </p:extLst>
          </p:nvPr>
        </p:nvGraphicFramePr>
        <p:xfrm>
          <a:off x="251520" y="1203598"/>
          <a:ext cx="864096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19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.load()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15566"/>
            <a:ext cx="8928992" cy="38164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Method .load() loads html code into some DOM element of a page</a:t>
            </a:r>
          </a:p>
          <a:p>
            <a:r>
              <a:rPr lang="en-US" sz="1800" dirty="0" smtClean="0"/>
              <a:t>Syntax: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.load(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[, data] [,complete] )</a:t>
            </a:r>
          </a:p>
          <a:p>
            <a:pPr lvl="1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/>
              <a:t>: string containing the URL to which the request is set</a:t>
            </a:r>
          </a:p>
          <a:p>
            <a:pPr lvl="1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dirty="0" smtClean="0"/>
              <a:t>: plain object or string that is sent to the server</a:t>
            </a:r>
          </a:p>
          <a:p>
            <a:pPr lvl="1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complete</a:t>
            </a:r>
            <a:r>
              <a:rPr lang="en-US" sz="1600" dirty="0" smtClean="0"/>
              <a:t>: a callback function that is executes when the request completes</a:t>
            </a:r>
          </a:p>
          <a:p>
            <a:r>
              <a:rPr lang="en-US" sz="1800" dirty="0"/>
              <a:t>Sample: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).load(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/test.html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dirty="0" smtClean="0"/>
          </a:p>
          <a:p>
            <a:r>
              <a:rPr lang="en-US" sz="1800" dirty="0" smtClean="0"/>
              <a:t>Method </a:t>
            </a:r>
            <a:r>
              <a:rPr lang="en-US" sz="1800" dirty="0"/>
              <a:t>supports </a:t>
            </a:r>
            <a:r>
              <a:rPr lang="en-US" sz="1800" dirty="0" smtClean="0"/>
              <a:t>jQuery selectors passed after </a:t>
            </a:r>
            <a:r>
              <a:rPr lang="en-US" sz="1800" dirty="0" err="1" smtClean="0"/>
              <a:t>url</a:t>
            </a:r>
            <a:r>
              <a:rPr lang="en-US" sz="1800" dirty="0" smtClean="0"/>
              <a:t> address that determine the content to be loaded.</a:t>
            </a:r>
          </a:p>
          <a:p>
            <a:r>
              <a:rPr lang="en-US" sz="1800" dirty="0" smtClean="0"/>
              <a:t>Sample:</a:t>
            </a:r>
            <a:br>
              <a:rPr lang="en-US" sz="1800" dirty="0" smtClean="0"/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"#new-projects"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).load(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"/resources/load.html #projects li"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9196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Method .</a:t>
            </a:r>
            <a:r>
              <a:rPr lang="en-US" sz="2400" dirty="0" err="1" smtClean="0"/>
              <a:t>ajax</a:t>
            </a:r>
            <a:r>
              <a:rPr lang="en-US" sz="2400" dirty="0" smtClean="0"/>
              <a:t>() is the main Ajax method of jQuery library, it accepts:</a:t>
            </a:r>
          </a:p>
          <a:p>
            <a:pPr marL="800100" lvl="1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2000" i="1" dirty="0" smtClean="0"/>
              <a:t>one</a:t>
            </a:r>
            <a:r>
              <a:rPr lang="en-US" sz="2000" dirty="0" smtClean="0"/>
              <a:t> argument that is plain object with numerous fields containing all settings for method call</a:t>
            </a:r>
          </a:p>
          <a:p>
            <a:pPr marL="800100" lvl="1" indent="-457200">
              <a:lnSpc>
                <a:spcPct val="120000"/>
              </a:lnSpc>
              <a:buFont typeface="+mj-lt"/>
              <a:buAutoNum type="arabicParenR"/>
            </a:pPr>
            <a:r>
              <a:rPr lang="en-US" sz="2000" dirty="0" smtClean="0"/>
              <a:t>or </a:t>
            </a:r>
            <a:r>
              <a:rPr lang="en-US" sz="2000" i="1" dirty="0" smtClean="0"/>
              <a:t>two</a:t>
            </a:r>
            <a:r>
              <a:rPr lang="en-US" sz="2000" dirty="0" smtClean="0"/>
              <a:t> arguments: first is the </a:t>
            </a:r>
            <a:r>
              <a:rPr lang="en-US" sz="2000" dirty="0" err="1" smtClean="0"/>
              <a:t>url</a:t>
            </a:r>
            <a:r>
              <a:rPr lang="en-US" sz="2000" dirty="0" smtClean="0"/>
              <a:t> and second is the settings object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Syntax: 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 )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[,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settings] 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Returns: </a:t>
            </a:r>
            <a:r>
              <a:rPr lang="en-US" sz="2400" dirty="0" smtClean="0"/>
              <a:t>method returns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lang="en-US" sz="2400" dirty="0" smtClean="0"/>
              <a:t> object, which is superset to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2400" dirty="0" smtClean="0"/>
              <a:t> and supports additional methods that calls after request completes and may be linked to each other:</a:t>
            </a:r>
          </a:p>
          <a:p>
            <a:pPr lvl="1">
              <a:lnSpc>
                <a:spcPct val="120000"/>
              </a:lnSpc>
            </a:pPr>
            <a:r>
              <a:rPr lang="en-US" sz="21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.done</a:t>
            </a:r>
            <a:r>
              <a:rPr lang="en-US" sz="21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(function( data, textStatus, jqXHR ) {});</a:t>
            </a:r>
          </a:p>
          <a:p>
            <a:pPr lvl="1">
              <a:lnSpc>
                <a:spcPct val="120000"/>
              </a:lnSpc>
            </a:pPr>
            <a:r>
              <a:rPr lang="en-US" sz="21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.fail</a:t>
            </a:r>
            <a:r>
              <a:rPr lang="en-US" sz="21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(function( jqXHR, textStatus, errorThrown ) {});</a:t>
            </a:r>
          </a:p>
          <a:p>
            <a:pPr lvl="1">
              <a:lnSpc>
                <a:spcPct val="120000"/>
              </a:lnSpc>
            </a:pPr>
            <a:r>
              <a:rPr lang="en-US" sz="21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.always</a:t>
            </a:r>
            <a:r>
              <a:rPr lang="en-US" sz="21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(function( data|jqXHR, textStatus, jqXHR|errorThrown ) { });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37073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settings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Some important fields of </a:t>
            </a:r>
            <a:r>
              <a:rPr lang="en-US" sz="3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  <a:r>
              <a:rPr lang="en-US" sz="3800" dirty="0" smtClean="0"/>
              <a:t> object passed as a parameter to </a:t>
            </a:r>
            <a:r>
              <a:rPr lang="en-US" sz="3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3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800" dirty="0" smtClean="0"/>
              <a:t> method: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/>
              <a:t> – an address of the request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smtClean="0"/>
              <a:t> – transferred data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 smtClean="0"/>
              <a:t> – type of return data passed in callback function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dirty="0" smtClean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jsonp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/>
              <a:t> – request type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/>
              <a:t> – make asynchronous request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by default)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en-US" dirty="0" smtClean="0"/>
              <a:t> – enable data caching by browser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by default)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en-US" dirty="0" smtClean="0"/>
              <a:t> – timeout of a request in milliseconds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beforeSend</a:t>
            </a:r>
            <a:r>
              <a:rPr lang="en-US" dirty="0" smtClean="0"/>
              <a:t> – callback function to run before request sending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– callback function to run on error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dirty="0" smtClean="0"/>
              <a:t> – callback function to run on success result of a request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complete</a:t>
            </a:r>
            <a:r>
              <a:rPr lang="en-US" dirty="0" smtClean="0"/>
              <a:t> – callback function to run when request completes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40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.</a:t>
            </a:r>
            <a:r>
              <a:rPr lang="en-US" dirty="0" err="1" smtClean="0"/>
              <a:t>ajax</a:t>
            </a:r>
            <a:r>
              <a:rPr lang="en-US" dirty="0" smtClean="0"/>
              <a:t>() Method Call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15566"/>
            <a:ext cx="8928992" cy="37444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In an example below we make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3600" dirty="0" smtClean="0"/>
              <a:t> request to some </a:t>
            </a:r>
            <a:r>
              <a:rPr 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600" dirty="0" smtClean="0"/>
              <a:t> "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600" dirty="0" smtClean="0"/>
              <a:t>; while making the request we send contents of element with </a:t>
            </a:r>
            <a:r>
              <a:rPr 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3600" dirty="0" smtClean="0"/>
              <a:t> "</a:t>
            </a: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</a:t>
            </a:r>
            <a:r>
              <a:rPr lang="en-US" sz="3600" dirty="0" smtClean="0"/>
              <a:t>" and set data type to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3600" dirty="0" smtClean="0"/>
              <a:t>; in case of </a:t>
            </a:r>
            <a:r>
              <a:rPr lang="en-US" sz="3600" i="1" dirty="0" smtClean="0"/>
              <a:t>success</a:t>
            </a:r>
            <a:r>
              <a:rPr lang="en-US" sz="3600" dirty="0" smtClean="0"/>
              <a:t> we convert request result into jQuery object, modify data by removing last element of a list and append modified data to some element with </a:t>
            </a:r>
            <a:r>
              <a:rPr 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3600" dirty="0" smtClean="0"/>
              <a:t> "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3600" dirty="0" smtClean="0"/>
              <a:t>"</a:t>
            </a:r>
          </a:p>
          <a:p>
            <a:pPr marL="0" indent="0">
              <a:buNone/>
            </a:pPr>
            <a:endParaRPr lang="en-US" sz="2000" noProof="1" smtClean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01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$.ajax({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02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type: </a:t>
            </a:r>
            <a:r>
              <a:rPr lang="en-US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"POST"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03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url: </a:t>
            </a:r>
            <a:r>
              <a:rPr lang="en-US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"getdata"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04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data: $(</a:t>
            </a:r>
            <a:r>
              <a:rPr lang="en-US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"#dataForm"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).serialize(),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05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dataType: </a:t>
            </a:r>
            <a:r>
              <a:rPr lang="en-US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"html"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06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success: </a:t>
            </a:r>
            <a:r>
              <a:rPr lang="en-US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07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jqObj = jQuery(data);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08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jqObj.find(</a:t>
            </a:r>
            <a:r>
              <a:rPr lang="en-US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"li:last"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).remove();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09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$(</a:t>
            </a:r>
            <a:r>
              <a:rPr lang="en-US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"#target"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).empty().append(jqObj);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11</a:t>
            </a:r>
            <a:r>
              <a:rPr lang="en-US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0046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.get()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Method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.get() </a:t>
            </a:r>
            <a:r>
              <a:rPr lang="en-US" sz="2400" dirty="0" smtClean="0"/>
              <a:t>loads data from the server using HTTP GET request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Syntax: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.get(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[,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data ] [, success ] [,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/>
              <a:t> – a string containing the URL to which the request is sent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dirty="0"/>
              <a:t> - a plain object or string that is sent to the server with the </a:t>
            </a:r>
            <a:r>
              <a:rPr lang="en-US" sz="1600" dirty="0" smtClean="0"/>
              <a:t>request</a:t>
            </a: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1600" dirty="0"/>
              <a:t> - a callback function that is executed if the request succeeds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600" dirty="0"/>
              <a:t> - the type of data expected from the server. Default: Intelligent Guess (xml, </a:t>
            </a:r>
            <a:r>
              <a:rPr lang="en-US" sz="1600" dirty="0" err="1"/>
              <a:t>json</a:t>
            </a:r>
            <a:r>
              <a:rPr lang="en-US" sz="1600" dirty="0"/>
              <a:t>, script, or html).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Returns</a:t>
            </a:r>
            <a:r>
              <a:rPr lang="en-US" sz="2400" dirty="0"/>
              <a:t>: </a:t>
            </a:r>
            <a:r>
              <a:rPr lang="en-US" sz="2400" dirty="0" smtClean="0"/>
              <a:t>method returns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lang="en-US" sz="2400" dirty="0" smtClean="0"/>
              <a:t> object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7991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/>
              <a:t>Introduction to </a:t>
            </a:r>
            <a:r>
              <a:rPr lang="en-US" sz="4000" b="1" dirty="0" smtClean="0"/>
              <a:t>Ajax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5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.get() Method Call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43558"/>
            <a:ext cx="8928992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Sample usage of jQuery .get() method shown in an example below:</a:t>
            </a:r>
          </a:p>
          <a:p>
            <a:r>
              <a:rPr lang="en-US" sz="1600" dirty="0" smtClean="0"/>
              <a:t>we make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600" dirty="0" smtClean="0"/>
              <a:t> request to some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/>
              <a:t> "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example.php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/>
              <a:t>passed as first argument </a:t>
            </a:r>
            <a:r>
              <a:rPr lang="en-US" sz="1600" dirty="0" smtClean="0"/>
              <a:t>assuming that it returns </a:t>
            </a:r>
            <a:r>
              <a:rPr lang="en-US" sz="1600" i="1" dirty="0" err="1" smtClean="0"/>
              <a:t>json</a:t>
            </a:r>
            <a:r>
              <a:rPr lang="en-US" sz="1600" dirty="0" smtClean="0"/>
              <a:t> data with fields "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 smtClean="0"/>
              <a:t>" and "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sz="1600" dirty="0" smtClean="0"/>
              <a:t>"</a:t>
            </a:r>
          </a:p>
          <a:p>
            <a:r>
              <a:rPr lang="en-US" sz="1600" dirty="0" smtClean="0"/>
              <a:t>as second argument we pass callback function that will add received data to the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600" dirty="0" smtClean="0"/>
              <a:t> of a document</a:t>
            </a:r>
          </a:p>
          <a:p>
            <a:r>
              <a:rPr lang="en-US" sz="1600" dirty="0" smtClean="0"/>
              <a:t>as third argument we pass data format descriptor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600" dirty="0" smtClean="0"/>
              <a:t>"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additionally we call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.done() </a:t>
            </a:r>
            <a:r>
              <a:rPr lang="en-US" sz="1600" dirty="0" smtClean="0"/>
              <a:t>method of returned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lang="en-US" sz="1600" dirty="0" smtClean="0"/>
              <a:t> object to log successful request</a:t>
            </a:r>
            <a:endParaRPr lang="en-US" sz="1400" noProof="1" smtClean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+mn-ea"/>
                <a:cs typeface="+mn-cs"/>
              </a:rPr>
              <a:t>01 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$.get(</a:t>
            </a:r>
            <a:r>
              <a:rPr lang="en-US" sz="12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"example.php"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 {</a:t>
            </a: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02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$(</a:t>
            </a:r>
            <a:r>
              <a:rPr lang="en-US" sz="12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03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.append(</a:t>
            </a:r>
            <a:r>
              <a:rPr lang="en-US" sz="12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"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data.name) </a:t>
            </a: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04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.append(</a:t>
            </a:r>
            <a:r>
              <a:rPr lang="en-US" sz="12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"Address: "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data.address); </a:t>
            </a: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05 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en-US" sz="12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"json"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06 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.done(</a:t>
            </a:r>
            <a:r>
              <a:rPr lang="en-US" sz="12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07 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12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"Request completed successfully"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08 </a:t>
            </a:r>
            <a:r>
              <a:rPr lang="en-US" sz="12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27511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.post()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43558"/>
            <a:ext cx="8928992" cy="3888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Method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.post() </a:t>
            </a:r>
            <a:r>
              <a:rPr lang="en-US" sz="2400" dirty="0" smtClean="0"/>
              <a:t>loads data from the server using HTTP POST request. Syntax is identical to shown before method .get().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Syntax: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.post(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[,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data ] [, success ] [,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/>
              <a:t> – a string containing the URL to which the request is sent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dirty="0"/>
              <a:t> - a plain object or string that is sent to the server with the </a:t>
            </a:r>
            <a:r>
              <a:rPr lang="en-US" sz="1600" dirty="0" smtClean="0"/>
              <a:t>request</a:t>
            </a: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1600" dirty="0"/>
              <a:t> - a callback function that is executed if the request succeeds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1600" dirty="0"/>
              <a:t> - the type of data expected from the server. Default: Intelligent Guess (xml, </a:t>
            </a:r>
            <a:r>
              <a:rPr lang="en-US" sz="1600" dirty="0" err="1"/>
              <a:t>json</a:t>
            </a:r>
            <a:r>
              <a:rPr lang="en-US" sz="1600" dirty="0"/>
              <a:t>, script, or html).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Returns</a:t>
            </a:r>
            <a:r>
              <a:rPr lang="en-US" sz="2400" dirty="0"/>
              <a:t>: </a:t>
            </a:r>
            <a:r>
              <a:rPr lang="en-US" sz="2400" dirty="0" smtClean="0"/>
              <a:t>method returns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lang="en-US" sz="2400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547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.</a:t>
            </a:r>
            <a:r>
              <a:rPr lang="en-US" dirty="0" err="1" smtClean="0"/>
              <a:t>getJSON</a:t>
            </a:r>
            <a:r>
              <a:rPr lang="en-US" dirty="0" smtClean="0"/>
              <a:t>()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43558"/>
            <a:ext cx="8928992" cy="38884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Method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/>
              <a:t>loads JSON-encoded data from the server using HTTP GET request. </a:t>
            </a:r>
          </a:p>
          <a:p>
            <a:pPr>
              <a:lnSpc>
                <a:spcPct val="120000"/>
              </a:lnSpc>
            </a:pPr>
            <a:r>
              <a:rPr lang="en-US" sz="2400" i="1" dirty="0" smtClean="0"/>
              <a:t>Syntax</a:t>
            </a:r>
            <a:r>
              <a:rPr lang="en-US" sz="2400" dirty="0" smtClean="0"/>
              <a:t>: 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.post(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[,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data ] [, success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/>
              <a:t> – a string containing the URL to which the request is sent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600" dirty="0"/>
              <a:t> - a plain object </a:t>
            </a:r>
            <a:r>
              <a:rPr lang="en-US" sz="1600" dirty="0" smtClean="0"/>
              <a:t>that </a:t>
            </a:r>
            <a:r>
              <a:rPr lang="en-US" sz="1600" dirty="0"/>
              <a:t>is sent to the server with the </a:t>
            </a:r>
            <a:r>
              <a:rPr lang="en-US" sz="1600" dirty="0" smtClean="0"/>
              <a:t>request</a:t>
            </a: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1600" dirty="0"/>
              <a:t> - a callback function that is executed if the request succeeds</a:t>
            </a:r>
          </a:p>
          <a:p>
            <a:pPr>
              <a:lnSpc>
                <a:spcPct val="120000"/>
              </a:lnSpc>
            </a:pPr>
            <a:r>
              <a:rPr lang="en-US" sz="2400" i="1" dirty="0" smtClean="0"/>
              <a:t>Returns</a:t>
            </a:r>
            <a:r>
              <a:rPr lang="en-US" sz="2400" dirty="0"/>
              <a:t>: </a:t>
            </a:r>
            <a:r>
              <a:rPr lang="en-US" sz="2400" dirty="0" smtClean="0"/>
              <a:t>method returns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lang="en-US" sz="2400" dirty="0" smtClean="0"/>
              <a:t> object</a:t>
            </a:r>
          </a:p>
          <a:p>
            <a:pPr>
              <a:lnSpc>
                <a:spcPct val="120000"/>
              </a:lnSpc>
            </a:pPr>
            <a:r>
              <a:rPr lang="en-US" sz="2400" i="1" dirty="0" smtClean="0"/>
              <a:t>Important Note</a:t>
            </a:r>
            <a:r>
              <a:rPr lang="en-US" sz="2400" dirty="0" smtClean="0"/>
              <a:t>: </a:t>
            </a:r>
            <a:r>
              <a:rPr lang="en-US" sz="2400" dirty="0"/>
              <a:t>If the URL includes the string "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callback=?</a:t>
            </a:r>
            <a:r>
              <a:rPr lang="en-US" sz="2400" dirty="0"/>
              <a:t>" (or similar, as defined by the server-side API), the request is treated as </a:t>
            </a:r>
            <a:r>
              <a:rPr lang="en-US" sz="2400" i="1" dirty="0"/>
              <a:t>JSONP</a:t>
            </a:r>
            <a:r>
              <a:rPr lang="en-US" sz="2400" dirty="0"/>
              <a:t> instead</a:t>
            </a:r>
            <a:r>
              <a:rPr lang="en-US" sz="2400" dirty="0" smtClean="0"/>
              <a:t>. This allows to overcome </a:t>
            </a:r>
            <a:r>
              <a:rPr lang="en-US" sz="2400" i="1" dirty="0" smtClean="0"/>
              <a:t>same origin policy </a:t>
            </a:r>
            <a:r>
              <a:rPr lang="en-US" sz="2400" dirty="0" smtClean="0"/>
              <a:t>limitation of Ajax and make request to other domains</a:t>
            </a:r>
          </a:p>
        </p:txBody>
      </p:sp>
    </p:spTree>
    <p:extLst>
      <p:ext uri="{BB962C8B-B14F-4D97-AF65-F5344CB8AC3E}">
        <p14:creationId xmlns:p14="http://schemas.microsoft.com/office/powerpoint/2010/main" val="30541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of Using .</a:t>
            </a:r>
            <a:r>
              <a:rPr lang="en-US" sz="3200" dirty="0" err="1" smtClean="0"/>
              <a:t>getJSON</a:t>
            </a:r>
            <a:r>
              <a:rPr lang="en-US" sz="3200" dirty="0" smtClean="0"/>
              <a:t>() for JSONP calls</a:t>
            </a:r>
            <a:endParaRPr lang="uk-U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059582"/>
            <a:ext cx="8928992" cy="981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 an example below we use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 smtClean="0"/>
              <a:t> method to make a JSONP call to Yahoo! service that provides us data about location with "SFO" code that appears to be "</a:t>
            </a:r>
            <a:r>
              <a:rPr lang="en-US" sz="1800" dirty="0"/>
              <a:t>San Francisco International </a:t>
            </a:r>
            <a:r>
              <a:rPr lang="en-US" sz="1800" dirty="0" smtClean="0"/>
              <a:t>Airport" (name and ZIP code are sent to the console):</a:t>
            </a:r>
          </a:p>
          <a:p>
            <a:endParaRPr lang="uk-UA" sz="1800" dirty="0"/>
          </a:p>
        </p:txBody>
      </p:sp>
      <p:sp>
        <p:nvSpPr>
          <p:cNvPr id="2" name="Rectangle 1"/>
          <p:cNvSpPr/>
          <p:nvPr/>
        </p:nvSpPr>
        <p:spPr>
          <a:xfrm>
            <a:off x="251600" y="2050851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 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$.getJSON(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"http://query.yahooapis.com/v1/public/yql?callback=?"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02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q: 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geo.places WHERE text='SFO'"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format: 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"json"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03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(response) {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04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response.query.results.place.name);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05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"ZIP code:"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response.query.results.place.postal.content);</a:t>
            </a:r>
          </a:p>
          <a:p>
            <a:r>
              <a:rPr lang="en-US" sz="1400" noProof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06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en-US" sz="1400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72706"/>
            <a:ext cx="3705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Useful links</a:t>
            </a:r>
            <a:endParaRPr lang="en-US" sz="4000" b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046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XMLHttpRequest on W3C: </a:t>
            </a:r>
            <a:r>
              <a:rPr lang="en-US" sz="2000" dirty="0" smtClean="0">
                <a:hlinkClick r:id="rId3"/>
              </a:rPr>
              <a:t>http://www.w3.org/TR/XMLHttpRequest/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Official </a:t>
            </a:r>
            <a:r>
              <a:rPr lang="en-US" sz="2000" dirty="0"/>
              <a:t>jQuery </a:t>
            </a:r>
            <a:r>
              <a:rPr lang="en-US" sz="2000" dirty="0" smtClean="0"/>
              <a:t>Website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http://jquery.com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sz="2000" dirty="0"/>
              <a:t>Ajax Tutorial </a:t>
            </a:r>
            <a:r>
              <a:rPr lang="en-US" sz="2000" dirty="0" smtClean="0"/>
              <a:t>on W3Schools.com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www.w3schools.com/ajax/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3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 you!</a:t>
            </a:r>
            <a:endParaRPr lang="en-US" sz="4000" b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922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Ajax?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87574"/>
            <a:ext cx="8928992" cy="357413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Ajax</a:t>
            </a:r>
            <a:r>
              <a:rPr lang="en-US" sz="2400" dirty="0" smtClean="0"/>
              <a:t> </a:t>
            </a:r>
            <a:r>
              <a:rPr lang="en-US" sz="2400" dirty="0"/>
              <a:t>- acronym for </a:t>
            </a:r>
            <a:r>
              <a:rPr lang="en-US" sz="2400" dirty="0" smtClean="0"/>
              <a:t>Asynchronous </a:t>
            </a:r>
            <a:r>
              <a:rPr lang="en-US" sz="2400" dirty="0"/>
              <a:t>JavaScript and </a:t>
            </a:r>
            <a:r>
              <a:rPr lang="en-US" sz="2400" dirty="0" smtClean="0"/>
              <a:t>XML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Technically, Ajax is a set of web-development technologies </a:t>
            </a:r>
            <a:r>
              <a:rPr lang="en-US" sz="2400" dirty="0"/>
              <a:t>used on the client-side to create </a:t>
            </a:r>
            <a:r>
              <a:rPr lang="en-US" sz="2400" i="1" dirty="0"/>
              <a:t>asynchronous</a:t>
            </a:r>
            <a:r>
              <a:rPr lang="en-US" sz="2400" dirty="0"/>
              <a:t> </a:t>
            </a:r>
            <a:r>
              <a:rPr lang="en-US" sz="2400" dirty="0" smtClean="0"/>
              <a:t>web-applications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Web-applications </a:t>
            </a:r>
            <a:r>
              <a:rPr lang="en-US" sz="2400" dirty="0"/>
              <a:t>with Ajax can send data to, and retrieve data from, server asynchronously (in the background) without interfering with the display and behavior of the existing </a:t>
            </a:r>
            <a:r>
              <a:rPr lang="en-US" sz="2400" dirty="0" smtClean="0"/>
              <a:t>page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Ajax is widely used on modern web sites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57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Ajax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Originally Ajax considered as based on the following components:</a:t>
            </a:r>
          </a:p>
          <a:p>
            <a:pPr lvl="1">
              <a:lnSpc>
                <a:spcPct val="120000"/>
              </a:lnSpc>
            </a:pPr>
            <a:r>
              <a:rPr lang="en-US" sz="2400" b="1" dirty="0"/>
              <a:t>HTML</a:t>
            </a:r>
            <a:r>
              <a:rPr lang="en-US" sz="2400" dirty="0"/>
              <a:t> (or </a:t>
            </a:r>
            <a:r>
              <a:rPr lang="en-US" sz="2400" b="1" dirty="0"/>
              <a:t>XHTML</a:t>
            </a:r>
            <a:r>
              <a:rPr lang="en-US" sz="2400" dirty="0"/>
              <a:t>) and </a:t>
            </a:r>
            <a:r>
              <a:rPr lang="en-US" sz="2400" b="1" dirty="0"/>
              <a:t>CSS</a:t>
            </a:r>
            <a:r>
              <a:rPr lang="en-US" sz="2400" dirty="0"/>
              <a:t> for presentation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b="1" dirty="0"/>
              <a:t>Document Object Model (DOM)</a:t>
            </a:r>
            <a:r>
              <a:rPr lang="en-US" sz="2400" dirty="0"/>
              <a:t> for dynamic display of and interaction with data</a:t>
            </a:r>
          </a:p>
          <a:p>
            <a:pPr lvl="1">
              <a:lnSpc>
                <a:spcPct val="120000"/>
              </a:lnSpc>
            </a:pPr>
            <a:r>
              <a:rPr lang="en-US" sz="2400" b="1" dirty="0"/>
              <a:t>XML</a:t>
            </a:r>
            <a:r>
              <a:rPr lang="en-US" sz="2400" dirty="0"/>
              <a:t> for the interchange of data, and </a:t>
            </a:r>
            <a:r>
              <a:rPr lang="en-US" sz="2400" b="1" dirty="0"/>
              <a:t>XSLT</a:t>
            </a:r>
            <a:r>
              <a:rPr lang="en-US" sz="2400" dirty="0"/>
              <a:t> for its manipulation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b="1" dirty="0"/>
              <a:t>XMLHttpRequest</a:t>
            </a:r>
            <a:r>
              <a:rPr lang="en-US" sz="2400" dirty="0"/>
              <a:t> </a:t>
            </a:r>
            <a:r>
              <a:rPr lang="en-US" sz="2400" b="1" dirty="0" smtClean="0"/>
              <a:t>(XHR)</a:t>
            </a:r>
            <a:r>
              <a:rPr lang="en-US" sz="2400" dirty="0" smtClean="0"/>
              <a:t> object </a:t>
            </a:r>
            <a:r>
              <a:rPr lang="en-US" sz="2400" dirty="0"/>
              <a:t>for asynchronous communication</a:t>
            </a:r>
          </a:p>
          <a:p>
            <a:pPr lvl="1">
              <a:lnSpc>
                <a:spcPct val="120000"/>
              </a:lnSpc>
            </a:pPr>
            <a:r>
              <a:rPr lang="en-US" sz="2400" b="1" dirty="0"/>
              <a:t>JavaScript</a:t>
            </a:r>
            <a:r>
              <a:rPr lang="en-US" sz="2400" dirty="0"/>
              <a:t> to bring these technologies together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711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Ajax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Modern paradigm of Ajax does not require all components listed on the previous screen. </a:t>
            </a:r>
          </a:p>
          <a:p>
            <a:r>
              <a:rPr lang="en-US" sz="2800" dirty="0" smtClean="0"/>
              <a:t>For example, </a:t>
            </a:r>
            <a:r>
              <a:rPr lang="en-US" sz="2800" dirty="0"/>
              <a:t>XML is not required for data interchange and, therefore, XSLT is not required for the manipulation of </a:t>
            </a:r>
            <a:r>
              <a:rPr lang="en-US" sz="2800" dirty="0" smtClean="0"/>
              <a:t>data. These components may be replaced by </a:t>
            </a:r>
            <a:r>
              <a:rPr lang="en-US" sz="2800" b="1" dirty="0" smtClean="0"/>
              <a:t>JSON</a:t>
            </a:r>
            <a:r>
              <a:rPr lang="en-US" sz="2800" dirty="0" smtClean="0"/>
              <a:t> (JavaScript Object Notation).</a:t>
            </a:r>
          </a:p>
          <a:p>
            <a:r>
              <a:rPr lang="en-US" sz="2800" dirty="0" smtClean="0"/>
              <a:t>Also developers rarely use pure JavaScript code for Ajax requests, it is far more convenient to use libraries like </a:t>
            </a:r>
            <a:r>
              <a:rPr lang="en-US" sz="2800" b="1" dirty="0" smtClean="0"/>
              <a:t>jQuery</a:t>
            </a:r>
            <a:r>
              <a:rPr lang="en-US" sz="2800" dirty="0" smtClean="0"/>
              <a:t> or </a:t>
            </a:r>
            <a:r>
              <a:rPr lang="en-US" sz="2800" b="1" dirty="0" smtClean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0719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Classic vs. Ajax Application </a:t>
            </a:r>
            <a:br>
              <a:rPr lang="en-US" sz="3200" dirty="0" smtClean="0"/>
            </a:br>
            <a:r>
              <a:rPr lang="en-US" sz="3200" dirty="0" smtClean="0"/>
              <a:t>Communication Model</a:t>
            </a:r>
            <a:endParaRPr lang="uk-U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37" y="1085850"/>
            <a:ext cx="4418561" cy="36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Same </a:t>
            </a:r>
            <a:r>
              <a:rPr lang="en-US" dirty="0" smtClean="0"/>
              <a:t>Origin Policy Limitation of Ajax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Due </a:t>
            </a:r>
            <a:r>
              <a:rPr lang="en-US" sz="2800" dirty="0"/>
              <a:t>to browser security restrictions, most </a:t>
            </a:r>
            <a:r>
              <a:rPr lang="en-US" sz="2800" dirty="0" smtClean="0"/>
              <a:t>Ajax </a:t>
            </a:r>
            <a:r>
              <a:rPr lang="en-US" sz="2800" dirty="0"/>
              <a:t>requests are subject to the same origin policy; the </a:t>
            </a:r>
            <a:r>
              <a:rPr lang="en-US" sz="2800"/>
              <a:t>request </a:t>
            </a:r>
            <a:r>
              <a:rPr lang="en-US" sz="2800" smtClean="0"/>
              <a:t>cannot </a:t>
            </a:r>
            <a:r>
              <a:rPr lang="en-US" sz="2800" dirty="0"/>
              <a:t>successfully retrieve data from a </a:t>
            </a:r>
            <a:r>
              <a:rPr lang="en-US" sz="2800" i="1" dirty="0"/>
              <a:t>different domain</a:t>
            </a:r>
            <a:r>
              <a:rPr lang="en-US" sz="2800" dirty="0"/>
              <a:t>, </a:t>
            </a:r>
            <a:r>
              <a:rPr lang="en-US" sz="2800" i="1" dirty="0"/>
              <a:t>subdomain</a:t>
            </a:r>
            <a:r>
              <a:rPr lang="en-US" sz="2800" dirty="0"/>
              <a:t>, </a:t>
            </a:r>
            <a:r>
              <a:rPr lang="en-US" sz="2800" i="1" dirty="0"/>
              <a:t>port</a:t>
            </a:r>
            <a:r>
              <a:rPr lang="en-US" sz="2800" dirty="0"/>
              <a:t>, or </a:t>
            </a:r>
            <a:r>
              <a:rPr lang="en-US" sz="2800" i="1" dirty="0"/>
              <a:t>protocol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To overcome this restriction it is possible to use </a:t>
            </a:r>
            <a:r>
              <a:rPr lang="en-US" sz="2800" b="1" dirty="0" smtClean="0"/>
              <a:t>JSONP</a:t>
            </a:r>
            <a:r>
              <a:rPr lang="en-US" sz="2800" dirty="0" smtClean="0"/>
              <a:t> (explained later)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0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/>
              <a:t>Using </a:t>
            </a:r>
            <a:r>
              <a:rPr lang="en-US" sz="4000" b="1" dirty="0" smtClean="0"/>
              <a:t>XMLHttpRequest object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6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8 - Regular Expressions</Template>
  <TotalTime>9774</TotalTime>
  <Words>5552</Words>
  <Application>Microsoft Office PowerPoint</Application>
  <PresentationFormat>On-screen Show (16:9)</PresentationFormat>
  <Paragraphs>429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Segoe UI</vt:lpstr>
      <vt:lpstr>Presentation Template</vt:lpstr>
      <vt:lpstr>Module 10: Ajax</vt:lpstr>
      <vt:lpstr>Agenda</vt:lpstr>
      <vt:lpstr>PowerPoint Presentation</vt:lpstr>
      <vt:lpstr>What is Ajax?</vt:lpstr>
      <vt:lpstr>Components of Ajax</vt:lpstr>
      <vt:lpstr>Modern Ajax</vt:lpstr>
      <vt:lpstr>Classic vs. Ajax Application  Communication Model</vt:lpstr>
      <vt:lpstr>Same Origin Policy Limitation of Ajax</vt:lpstr>
      <vt:lpstr>PowerPoint Presentation</vt:lpstr>
      <vt:lpstr>General Idea for XHR Usage</vt:lpstr>
      <vt:lpstr>Creating XMLHttpRequest object</vt:lpstr>
      <vt:lpstr>Creating XHR for All Browsers</vt:lpstr>
      <vt:lpstr>Important Properties of XHR Object</vt:lpstr>
      <vt:lpstr>Event onreadystatechange</vt:lpstr>
      <vt:lpstr>Simple onreadystatechange Event Handler</vt:lpstr>
      <vt:lpstr>Important Methods of XHR Object</vt:lpstr>
      <vt:lpstr>Sending Ajax Request</vt:lpstr>
      <vt:lpstr>GET Request</vt:lpstr>
      <vt:lpstr>POST Request</vt:lpstr>
      <vt:lpstr>Server Response</vt:lpstr>
      <vt:lpstr>Sample Usage of responseText for JSON </vt:lpstr>
      <vt:lpstr>Sample Usage of responseXML</vt:lpstr>
      <vt:lpstr>PowerPoint Presentation</vt:lpstr>
      <vt:lpstr>Methods of jQuery for Ajax Support</vt:lpstr>
      <vt:lpstr>Method .load()</vt:lpstr>
      <vt:lpstr>Method .ajax()</vt:lpstr>
      <vt:lpstr>Object settings</vt:lpstr>
      <vt:lpstr>Example of .ajax() Method Call</vt:lpstr>
      <vt:lpstr>Method .get()</vt:lpstr>
      <vt:lpstr>Example of .get() Method Call</vt:lpstr>
      <vt:lpstr>Method .post()</vt:lpstr>
      <vt:lpstr>Method .getJSON()</vt:lpstr>
      <vt:lpstr>Example of Using .getJSON() for JSONP calls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Колдовский</dc:creator>
  <cp:lastModifiedBy>Вячеслав Колдовский</cp:lastModifiedBy>
  <cp:revision>844</cp:revision>
  <dcterms:created xsi:type="dcterms:W3CDTF">2014-05-08T09:11:29Z</dcterms:created>
  <dcterms:modified xsi:type="dcterms:W3CDTF">2014-06-26T14:45:14Z</dcterms:modified>
</cp:coreProperties>
</file>