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1C8A-47AB-4E09-BC1C-AA09679E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CA7F-748A-F18F-5E5E-F928E2D3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0F51-B45C-F8F1-0FA8-1CD6A14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A341-74AE-A035-1D67-DCCAF15A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503-5B7E-6034-610C-93BAE55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03E7-7E25-6F08-02DC-56EF78B5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DFA6-F2A3-C892-5D9A-8C1899C7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689B-0098-CC15-79BB-D08B0FA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A847-D636-3131-87FA-24363D85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332C-1B4B-6AC1-F2D8-566278D8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F4F9F-E37A-0C1C-4C36-1DD160470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80196-8380-DFD7-3732-EF572C2D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0E8F-9094-C2A1-DB69-ED70508A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2460-840D-0231-72D8-49047E72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319A-C73F-0FF8-11CC-35CEF7C5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FB33-E85C-EEF3-E3AB-D216F95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AE17-83F5-5C47-2A34-8C09F00D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3AA3-DFF3-3CD9-A829-9E2D9431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D0CB-0F8A-D5FE-0CE8-08A646A8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BE26-BC0E-F51C-6860-4AB03C6B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8EE-0A7B-A5AF-5DD5-A5E9DFB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A280-422E-6F8B-55FE-E810C4E7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9C8B-7530-8AED-A7D7-464D476F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A852-2DC9-C753-D9D6-5A3E7B8C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04EF-0E8E-1DFC-A9CA-1724D28B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6BC7-AA23-02C4-0750-6B745A93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5065-0020-8588-85EC-6669D01C5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F1D9-0935-DEA5-33CD-C721F204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27AA-5256-6CAD-2A4F-C208A2F7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82318-20B8-7745-EFBD-C0C34471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2C3B0-85DC-0C2F-43B3-C3DA560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EFB-D30A-2B5D-867E-5A82C4E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BB83-F9C8-159F-6C16-167C200A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41127-9AE4-57D2-A0DB-27F7339A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5245-06C8-2685-A380-152D32ACC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9B21F-6F0A-2D6E-07DF-4C57FD40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14164-995D-0A3B-1915-81986DAE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C6185-774A-23A7-A7A2-55B403B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0F982-B2B2-4B1D-9081-98CE04A5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837D-38F5-0490-1F60-F946266C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CD3D-A753-D3AB-7040-41608357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2A6C1-AC50-D115-6C13-12422AE9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48C02-16FB-02C2-164D-6016509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F668D-C70E-7FDF-7C8D-C09A12E2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408E1-4B42-26B7-DAE8-4D7222EC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69E4B-73D0-FC41-5813-D5F7107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00E-6254-96D8-921E-562FFF50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8F36-73A4-1393-C0B5-1F744F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3DF-6215-9FD0-4821-F9DC1D2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CD52-1BB7-FC15-5B66-29011C89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8FF0-18EC-7B42-0A0A-27F956CD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1AC81-C4C6-36BA-2E8C-AC8C690D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2EDD-9A39-5CB8-72CA-207AC9DA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69603-F1C3-906A-9C9D-2F643E889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3B4E7-B724-F4B0-AC62-12102141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3840-9BBC-F421-BD6F-16A99A70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4E07-781F-2428-F90E-8E4F5372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F848-B253-AA8A-5EA0-7468DE34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1713-8899-4B74-EF67-DB1E01FE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647F-2B68-4FF1-F713-1EBABE42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4CEC-1041-8939-3CFC-F96F18F2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79A-5E23-D948-9877-7DB1DB32D621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7A3E-4759-C51F-AE2F-CDC1C8AD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1D3B-64FE-2FD7-DA2B-133415D1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078F-F58D-B143-B1EA-FC7FE371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C70F7-BB9D-6B02-3056-22B1C310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4" y="-1"/>
            <a:ext cx="11136390" cy="61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Krieger, Orran</dc:creator>
  <cp:lastModifiedBy>Krieger, Orran</cp:lastModifiedBy>
  <cp:revision>2</cp:revision>
  <dcterms:created xsi:type="dcterms:W3CDTF">2023-01-10T00:50:16Z</dcterms:created>
  <dcterms:modified xsi:type="dcterms:W3CDTF">2023-01-10T01:01:07Z</dcterms:modified>
</cp:coreProperties>
</file>