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a4976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AMD introduced the 3-level page table with x86_64 but only supported 39 bits of VA(512GB)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VA is split into PDGX, PMDX, PTX(9 bits each) and offset(12 bits)</a:t>
            </a:r>
            <a:endParaRPr/>
          </a:p>
        </p:txBody>
      </p:sp>
      <p:sp>
        <p:nvSpPr>
          <p:cNvPr id="58" name="Google Shape;58;g210a497672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286500" y="4869656"/>
            <a:ext cx="16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375" y="1588238"/>
            <a:ext cx="5072063" cy="3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618250" y="1204163"/>
            <a:ext cx="10686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686775" y="1204163"/>
            <a:ext cx="10686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755300" y="1204163"/>
            <a:ext cx="10686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823825" y="1204163"/>
            <a:ext cx="1132500" cy="3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13319" y="1246125"/>
            <a:ext cx="5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PGDX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941925" y="1246125"/>
            <a:ext cx="5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PMDX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74200" y="1246125"/>
            <a:ext cx="5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PTX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078975" y="1249931"/>
            <a:ext cx="5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Offset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093538" y="1626788"/>
            <a:ext cx="1315800" cy="1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097400" y="1560413"/>
            <a:ext cx="131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Virtual Address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