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060a0437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2060a0437e5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886759" y="4135461"/>
            <a:ext cx="77598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215900" y="4869656"/>
            <a:ext cx="867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76750" y="366713"/>
            <a:ext cx="3457576" cy="43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4"/>
          <p:cNvSpPr txBox="1"/>
          <p:nvPr>
            <p:ph type="title"/>
          </p:nvPr>
        </p:nvSpPr>
        <p:spPr>
          <a:xfrm>
            <a:off x="1485900" y="205978"/>
            <a:ext cx="3075300" cy="211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300"/>
              <a:buNone/>
            </a:pPr>
            <a:r>
              <a:rPr lang="en"/>
              <a:t>Base and Limit Registers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1052701" y="3512350"/>
            <a:ext cx="4194600" cy="11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 Base and limit registers can be used to give each process a separate address space.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