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6394267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9" name="Google Shape;59;g208639426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20863942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8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98200" y="921800"/>
            <a:ext cx="31911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Virtual memory: 64KB</a:t>
            </a:r>
            <a:endParaRPr/>
          </a:p>
          <a:p>
            <a:pPr indent="-215900" lvl="0" marL="215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Physical memory: 32KB</a:t>
            </a:r>
            <a:endParaRPr/>
          </a:p>
          <a:p>
            <a:pPr indent="-215900" lvl="0" marL="215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Page size: 4KB</a:t>
            </a:r>
            <a:endParaRPr/>
          </a:p>
          <a:p>
            <a:pPr indent="-215900" lvl="0" marL="215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# Virtual memory pages: 16</a:t>
            </a:r>
            <a:endParaRPr/>
          </a:p>
          <a:p>
            <a:pPr indent="-215900" lvl="0" marL="215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# Page Frames: 8</a:t>
            </a:r>
            <a:endParaRPr/>
          </a:p>
        </p:txBody>
      </p:sp>
      <p:pic>
        <p:nvPicPr>
          <p:cNvPr descr="4-10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795550"/>
            <a:ext cx="2597945" cy="332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