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58ea578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have many virtual addresses at the same time, they can be different sizes...</a:t>
            </a:r>
            <a:endParaRPr/>
          </a:p>
        </p:txBody>
      </p:sp>
      <p:sp>
        <p:nvSpPr>
          <p:cNvPr id="58" name="Google Shape;58;g2058ea5782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0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776575" y="2961806"/>
            <a:ext cx="1278900" cy="14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05975" y="2491781"/>
            <a:ext cx="1278900" cy="19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39675" y="2125031"/>
            <a:ext cx="1278900" cy="23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210875" y="1598531"/>
            <a:ext cx="1278900" cy="28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055475" y="4147331"/>
            <a:ext cx="4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418575" y="4147331"/>
            <a:ext cx="4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489775" y="4147331"/>
            <a:ext cx="4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84875" y="4147331"/>
            <a:ext cx="4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055475" y="2961806"/>
            <a:ext cx="49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0x7fff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418575" y="2125031"/>
            <a:ext cx="49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0xcfff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489775" y="1598531"/>
            <a:ext cx="49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184875" y="2491781"/>
            <a:ext cx="49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0xafff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