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772ee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on right physical memory, lets assume base register has 0xf0000, limit ... then you would have a contiguous region. \</a:t>
            </a:r>
            <a:endParaRPr/>
          </a:p>
        </p:txBody>
      </p:sp>
      <p:sp>
        <p:nvSpPr>
          <p:cNvPr id="58" name="Google Shape;58;g1dc772ee7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0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542100" y="1391663"/>
            <a:ext cx="1228800" cy="15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5481600" y="1338169"/>
            <a:ext cx="12288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542000" y="985369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70900" y="2680688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770900" y="1391663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42625" y="698956"/>
            <a:ext cx="29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Virtual Address Spaces(64KB)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77675" y="977925"/>
            <a:ext cx="22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Physical Memory(1MB)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710400" y="4492669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710400" y="1338169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0xfffff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481600" y="2195419"/>
            <a:ext cx="1228800" cy="25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81600" y="1895231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process 1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710400" y="1895231"/>
            <a:ext cx="8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0xf0000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3125" y="1856775"/>
            <a:ext cx="13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base=0xf0000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limit=0xfffff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2770775" y="2200388"/>
            <a:ext cx="2714400" cy="78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2770775" y="1349363"/>
            <a:ext cx="2720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5644650" y="3303094"/>
            <a:ext cx="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unused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048000" y="1783500"/>
            <a:ext cx="20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VA:0x10+base:0xf0000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PA:0xf0010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116100" y="1812134"/>
            <a:ext cx="1875300" cy="43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1542000" y="2618756"/>
            <a:ext cx="1228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5481600" y="1839638"/>
            <a:ext cx="1228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4"/>
          <p:cNvCxnSpPr/>
          <p:nvPr/>
        </p:nvCxnSpPr>
        <p:spPr>
          <a:xfrm flipH="1" rot="10800000">
            <a:off x="2783325" y="2269069"/>
            <a:ext cx="3864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4991400" y="1833638"/>
            <a:ext cx="500100" cy="21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