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790c2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Note, segmentation is dropped in x86-64 mode</a:t>
            </a:r>
            <a:endParaRPr/>
          </a:p>
        </p:txBody>
      </p:sp>
      <p:sp>
        <p:nvSpPr>
          <p:cNvPr id="58" name="Google Shape;58;g1dc790c20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3000" y="1143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rPr lang="en" sz="2600"/>
              <a:t>Supporting multiple processes using Segmentation</a:t>
            </a:r>
            <a:endParaRPr sz="26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286500" y="4869656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99575" y="1391663"/>
            <a:ext cx="921600" cy="15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254200" y="1338169"/>
            <a:ext cx="9216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99500" y="1137769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99575" y="3280481"/>
            <a:ext cx="921600" cy="15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99500" y="3007163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21175" y="2680688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21175" y="4569506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21175" y="1391663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21175" y="3278925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867031" y="991256"/>
            <a:ext cx="21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 Spaces(64KB)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51256" y="977925"/>
            <a:ext cx="1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Physical Memory(1MB)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254200" y="3855281"/>
            <a:ext cx="921600" cy="9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75800" y="4492669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175800" y="1338169"/>
            <a:ext cx="489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254200" y="2195419"/>
            <a:ext cx="921600" cy="16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54200" y="1895231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254200" y="4492669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175800" y="3855244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175800" y="1895231"/>
            <a:ext cx="637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302844" y="1856775"/>
            <a:ext cx="9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base=0xf0000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limit=0xfffff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377900" y="3844210"/>
            <a:ext cx="921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base=0x0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limit=0xffff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H="1" rot="10800000">
            <a:off x="3221081" y="2200388"/>
            <a:ext cx="20358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flipH="1" rot="10800000">
            <a:off x="3221081" y="1349363"/>
            <a:ext cx="20406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3221081" y="3286388"/>
            <a:ext cx="2040600" cy="5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flipH="1" rot="10800000">
            <a:off x="3230494" y="4790906"/>
            <a:ext cx="2035800" cy="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5364994" y="2905556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unused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493706" y="1783500"/>
            <a:ext cx="1600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VA:0x10+base:0xf0000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PA:0xf0010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429000" y="3954141"/>
            <a:ext cx="1457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VA:0x10+base:0x0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PA:0x10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611269" y="1769822"/>
            <a:ext cx="1365000" cy="4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597206" y="4017019"/>
            <a:ext cx="1175400" cy="30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2299500" y="2618756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5254200" y="1839638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 flipH="1" rot="10800000">
            <a:off x="3230494" y="2195869"/>
            <a:ext cx="343200" cy="43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4"/>
          <p:cNvCxnSpPr>
            <a:stCxn id="90" idx="3"/>
          </p:cNvCxnSpPr>
          <p:nvPr/>
        </p:nvCxnSpPr>
        <p:spPr>
          <a:xfrm flipH="1" rot="10800000">
            <a:off x="4976269" y="1833722"/>
            <a:ext cx="2853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2304281" y="4457081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5254200" y="4317506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 flipH="1" rot="10800000">
            <a:off x="3225788" y="4283175"/>
            <a:ext cx="385800" cy="18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4"/>
          <p:cNvCxnSpPr>
            <a:endCxn id="73" idx="1"/>
          </p:cNvCxnSpPr>
          <p:nvPr/>
        </p:nvCxnSpPr>
        <p:spPr>
          <a:xfrm>
            <a:off x="4772700" y="4166831"/>
            <a:ext cx="481500" cy="15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