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c778e12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When we switch to another process, </a:t>
            </a:r>
            <a:endParaRPr/>
          </a:p>
        </p:txBody>
      </p:sp>
      <p:sp>
        <p:nvSpPr>
          <p:cNvPr id="58" name="Google Shape;58;g1dc778e12f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1143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Calibri"/>
              <a:buNone/>
              <a:defRPr b="1" i="0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028701"/>
            <a:ext cx="82296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152400" y="486965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869657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858000" y="486965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2269163" y="1405763"/>
            <a:ext cx="921600" cy="24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5254200" y="1338169"/>
            <a:ext cx="921600" cy="85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299500" y="1137769"/>
            <a:ext cx="92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process 2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184538" y="4400663"/>
            <a:ext cx="48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0x0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221175" y="1391663"/>
            <a:ext cx="48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0xffff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857619" y="1010344"/>
            <a:ext cx="218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Virtual Address Spaces(64KB)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951256" y="977925"/>
            <a:ext cx="16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Physical Memory(1MB)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5254200" y="3855281"/>
            <a:ext cx="921600" cy="93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6175800" y="4492669"/>
            <a:ext cx="48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0x0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175800" y="1338169"/>
            <a:ext cx="4890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0xfffff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5254200" y="3069978"/>
            <a:ext cx="921600" cy="78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 flipH="1" rot="10800000">
            <a:off x="5254200" y="2761901"/>
            <a:ext cx="92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process 1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5254200" y="4173994"/>
            <a:ext cx="92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Kernel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6175800" y="3855244"/>
            <a:ext cx="48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0xffff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6183094" y="2004938"/>
            <a:ext cx="6372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0xf0000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1302844" y="1856775"/>
            <a:ext cx="99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UserBase=0xe0000</a:t>
            </a:r>
            <a:endParaRPr b="0" i="0" sz="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UserLmit=0xfffff</a:t>
            </a:r>
            <a:endParaRPr b="0" i="0" sz="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76" name="Google Shape;76;p14"/>
          <p:cNvCxnSpPr/>
          <p:nvPr/>
        </p:nvCxnSpPr>
        <p:spPr>
          <a:xfrm>
            <a:off x="3202275" y="3864675"/>
            <a:ext cx="2068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7" name="Google Shape;77;p14"/>
          <p:cNvCxnSpPr/>
          <p:nvPr/>
        </p:nvCxnSpPr>
        <p:spPr>
          <a:xfrm>
            <a:off x="3221081" y="1405763"/>
            <a:ext cx="2040600" cy="78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8" name="Google Shape;78;p14"/>
          <p:cNvSpPr txBox="1"/>
          <p:nvPr/>
        </p:nvSpPr>
        <p:spPr>
          <a:xfrm>
            <a:off x="3390431" y="2688769"/>
            <a:ext cx="1560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VA:0x1010+base:0xe000</a:t>
            </a:r>
            <a:endParaRPr b="0" i="0" sz="10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PA:0xe0010</a:t>
            </a:r>
            <a:endParaRPr b="0" i="0" sz="10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3390431" y="2650256"/>
            <a:ext cx="1560900" cy="410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p14"/>
          <p:cNvCxnSpPr/>
          <p:nvPr/>
        </p:nvCxnSpPr>
        <p:spPr>
          <a:xfrm>
            <a:off x="2269163" y="3513600"/>
            <a:ext cx="9216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14"/>
          <p:cNvCxnSpPr/>
          <p:nvPr/>
        </p:nvCxnSpPr>
        <p:spPr>
          <a:xfrm>
            <a:off x="5254200" y="2769544"/>
            <a:ext cx="921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" name="Google Shape;82;p14"/>
          <p:cNvCxnSpPr>
            <a:endCxn id="79" idx="1"/>
          </p:cNvCxnSpPr>
          <p:nvPr/>
        </p:nvCxnSpPr>
        <p:spPr>
          <a:xfrm flipH="1" rot="10800000">
            <a:off x="3156731" y="2855606"/>
            <a:ext cx="233700" cy="624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3" name="Google Shape;83;p14"/>
          <p:cNvCxnSpPr>
            <a:stCxn id="79" idx="3"/>
          </p:cNvCxnSpPr>
          <p:nvPr/>
        </p:nvCxnSpPr>
        <p:spPr>
          <a:xfrm flipH="1" rot="10800000">
            <a:off x="4951331" y="2813006"/>
            <a:ext cx="340200" cy="42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4" name="Google Shape;84;p14"/>
          <p:cNvSpPr/>
          <p:nvPr/>
        </p:nvSpPr>
        <p:spPr>
          <a:xfrm>
            <a:off x="2269163" y="3855281"/>
            <a:ext cx="921600" cy="78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14"/>
          <p:cNvCxnSpPr/>
          <p:nvPr/>
        </p:nvCxnSpPr>
        <p:spPr>
          <a:xfrm>
            <a:off x="3197588" y="4640438"/>
            <a:ext cx="2064300" cy="12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6" name="Google Shape;86;p14"/>
          <p:cNvSpPr txBox="1"/>
          <p:nvPr/>
        </p:nvSpPr>
        <p:spPr>
          <a:xfrm>
            <a:off x="1272413" y="3938963"/>
            <a:ext cx="996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KernelBase=0x0</a:t>
            </a:r>
            <a:endParaRPr b="0" i="0" sz="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KernelLimit=0xffff</a:t>
            </a:r>
            <a:endParaRPr b="0" i="0" sz="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2473538" y="4097831"/>
            <a:ext cx="57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Kernel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5254200" y="2201879"/>
            <a:ext cx="921600" cy="85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14"/>
          <p:cNvCxnSpPr/>
          <p:nvPr/>
        </p:nvCxnSpPr>
        <p:spPr>
          <a:xfrm>
            <a:off x="5254200" y="2805197"/>
            <a:ext cx="9216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4"/>
          <p:cNvSpPr txBox="1"/>
          <p:nvPr/>
        </p:nvSpPr>
        <p:spPr>
          <a:xfrm>
            <a:off x="5412019" y="2826863"/>
            <a:ext cx="573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Process 2</a:t>
            </a:r>
            <a:endParaRPr b="0" i="0" sz="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6183094" y="2930091"/>
            <a:ext cx="6372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0xe0000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