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77b904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Note, segmentation is dropped in x86-64 mode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multiple segment registers allows sparse virtual address space</a:t>
            </a:r>
            <a:endParaRPr/>
          </a:p>
        </p:txBody>
      </p:sp>
      <p:sp>
        <p:nvSpPr>
          <p:cNvPr id="58" name="Google Shape;58;g1dc77b9049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28701"/>
            <a:ext cx="82296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269163" y="1405763"/>
            <a:ext cx="921600" cy="32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5254200" y="1338169"/>
            <a:ext cx="921600" cy="98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299500" y="1137769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1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84538" y="4381838"/>
            <a:ext cx="48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867031" y="991256"/>
            <a:ext cx="190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Virtual Address Spaces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951256" y="977925"/>
            <a:ext cx="16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Physical Memory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254200" y="3855281"/>
            <a:ext cx="921600" cy="9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75800" y="4492669"/>
            <a:ext cx="4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175800" y="1338169"/>
            <a:ext cx="489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0xfffff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254200" y="3330392"/>
            <a:ext cx="9216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254200" y="4173994"/>
            <a:ext cx="92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Kernel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3202275" y="3864675"/>
            <a:ext cx="205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 flipH="1" rot="10800000">
            <a:off x="3202275" y="1349156"/>
            <a:ext cx="2059500" cy="5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2269163" y="3513600"/>
            <a:ext cx="921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4"/>
          <p:cNvCxnSpPr/>
          <p:nvPr/>
        </p:nvCxnSpPr>
        <p:spPr>
          <a:xfrm flipH="1" rot="10800000">
            <a:off x="3192881" y="3855375"/>
            <a:ext cx="20733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>
            <a:off x="3197588" y="4640438"/>
            <a:ext cx="2068800" cy="15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1491469" y="4270913"/>
            <a:ext cx="77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GSLimit=0x7fff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GSBase=0x0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271375" y="3329579"/>
            <a:ext cx="9216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271375" y="3855281"/>
            <a:ext cx="921600" cy="7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473538" y="4097831"/>
            <a:ext cx="57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Kernel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269163" y="2378351"/>
            <a:ext cx="921600" cy="4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2271375" y="1391663"/>
            <a:ext cx="9216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675700" y="1593825"/>
            <a:ext cx="89400" cy="30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426531" y="1359638"/>
            <a:ext cx="573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Stack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2675644" y="2378981"/>
            <a:ext cx="89400" cy="300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433600" y="2633006"/>
            <a:ext cx="573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Data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687513" y="3342356"/>
            <a:ext cx="89400" cy="300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2445413" y="3624825"/>
            <a:ext cx="573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Code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448944" y="3476550"/>
            <a:ext cx="81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CSLimit=0x9fff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CSBase=0x8000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415681" y="2489719"/>
            <a:ext cx="84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DSLimit=0xbfff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DSBase=0xa000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443900" y="1389375"/>
            <a:ext cx="81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SSLimit=0xdfff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SSBase=0xc000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254200" y="2321944"/>
            <a:ext cx="921600" cy="4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4"/>
          <p:cNvCxnSpPr/>
          <p:nvPr/>
        </p:nvCxnSpPr>
        <p:spPr>
          <a:xfrm>
            <a:off x="3197588" y="2867944"/>
            <a:ext cx="2092200" cy="46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14"/>
          <p:cNvCxnSpPr/>
          <p:nvPr/>
        </p:nvCxnSpPr>
        <p:spPr>
          <a:xfrm>
            <a:off x="3202294" y="3335579"/>
            <a:ext cx="2078100" cy="1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14"/>
          <p:cNvCxnSpPr/>
          <p:nvPr/>
        </p:nvCxnSpPr>
        <p:spPr>
          <a:xfrm>
            <a:off x="3184538" y="2379610"/>
            <a:ext cx="2072400" cy="42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" name="Google Shape;95;p14"/>
          <p:cNvSpPr/>
          <p:nvPr/>
        </p:nvSpPr>
        <p:spPr>
          <a:xfrm>
            <a:off x="5254200" y="2804117"/>
            <a:ext cx="9216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184538" y="1891285"/>
            <a:ext cx="2076900" cy="9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>
            <a:off x="3182775" y="1398160"/>
            <a:ext cx="2073900" cy="93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5383800" y="3497963"/>
            <a:ext cx="63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P1 code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383800" y="2916506"/>
            <a:ext cx="63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P1 data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383800" y="2412919"/>
            <a:ext cx="639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P1 stack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175800" y="3601444"/>
            <a:ext cx="63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0x8000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175800" y="3052031"/>
            <a:ext cx="63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0xa000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188419" y="2502619"/>
            <a:ext cx="63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0xc000</a:t>
            </a:r>
            <a:endParaRPr b="0" i="0" sz="11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184538" y="3866963"/>
            <a:ext cx="48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0x7fff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197306" y="3596654"/>
            <a:ext cx="48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0x8000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3197306" y="3336479"/>
            <a:ext cx="48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0x9fff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3164588" y="1418888"/>
            <a:ext cx="48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178725" y="1707854"/>
            <a:ext cx="48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0xe000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3183094" y="2652254"/>
            <a:ext cx="48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0xb000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3183094" y="2377679"/>
            <a:ext cx="48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0xcfff</a:t>
            </a:r>
            <a:endParaRPr b="0" i="0" sz="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