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0135aaf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210135aaff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11430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Calibri"/>
              <a:buNone/>
              <a:defRPr b="1" i="0" sz="3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1"/>
            <a:ext cx="82296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1524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580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286500" y="4869656"/>
            <a:ext cx="1600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S510 Operating System Foundations - ppt download"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12495"/>
          <a:stretch/>
        </p:blipFill>
        <p:spPr>
          <a:xfrm>
            <a:off x="1519125" y="517144"/>
            <a:ext cx="6215455" cy="448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