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841c913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Note, segmentation is dropped in x86-64 mode</a:t>
            </a:r>
            <a:endParaRPr/>
          </a:p>
        </p:txBody>
      </p:sp>
      <p:sp>
        <p:nvSpPr>
          <p:cNvPr id="58" name="Google Shape;58;g20841c913a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28701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299575" y="1391663"/>
            <a:ext cx="921600" cy="1589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111256" y="1310531"/>
            <a:ext cx="921600" cy="857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99500" y="1137769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1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299575" y="3280481"/>
            <a:ext cx="921600" cy="15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299500" y="3007163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2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221175" y="2680688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221175" y="4569506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221175" y="1391663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221175" y="3278925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867031" y="991256"/>
            <a:ext cx="218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Virtual Address Spaces(64KB)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51256" y="977925"/>
            <a:ext cx="1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Physical Memory(1MB)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111200" y="3779963"/>
            <a:ext cx="921600" cy="9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032800" y="1310531"/>
            <a:ext cx="489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111256" y="2135278"/>
            <a:ext cx="921600" cy="16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111200" y="1856775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1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111200" y="4407431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2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032800" y="1856775"/>
            <a:ext cx="637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0xf0000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302844" y="1856775"/>
            <a:ext cx="99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base=0xf0000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limit=0xfffff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377900" y="3844210"/>
            <a:ext cx="921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base=0x0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limit=0xffff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 flipH="1" rot="10800000">
            <a:off x="3221081" y="2209688"/>
            <a:ext cx="902700" cy="77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 flipH="1" rot="10800000">
            <a:off x="3221081" y="1335263"/>
            <a:ext cx="893400" cy="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>
            <a:off x="3221081" y="3286388"/>
            <a:ext cx="893400" cy="51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 flipH="1" rot="10800000">
            <a:off x="3230494" y="4748606"/>
            <a:ext cx="912300" cy="1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14"/>
          <p:cNvSpPr txBox="1"/>
          <p:nvPr/>
        </p:nvSpPr>
        <p:spPr>
          <a:xfrm>
            <a:off x="4233488" y="2823797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 use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6286500" y="1291406"/>
            <a:ext cx="1222500" cy="995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4650356" y="1692563"/>
            <a:ext cx="2012100" cy="6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" name="Google Shape;86;p14"/>
          <p:cNvSpPr/>
          <p:nvPr/>
        </p:nvSpPr>
        <p:spPr>
          <a:xfrm>
            <a:off x="6690825" y="1636144"/>
            <a:ext cx="637200" cy="300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756656" y="1739569"/>
            <a:ext cx="57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process-1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