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31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662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494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325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156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6987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79819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2650" algn="l" defTabSz="18283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2632" y="-96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1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7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109856"/>
            <a:ext cx="82296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09856"/>
            <a:ext cx="240792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6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3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66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49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13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415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9698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7981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265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640081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640081"/>
            <a:ext cx="1615440" cy="181038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2831" indent="0">
              <a:buNone/>
              <a:defRPr sz="800" b="1"/>
            </a:lvl2pPr>
            <a:lvl3pPr marL="365662" indent="0">
              <a:buNone/>
              <a:defRPr sz="700" b="1"/>
            </a:lvl3pPr>
            <a:lvl4pPr marL="548494" indent="0">
              <a:buNone/>
              <a:defRPr sz="600" b="1"/>
            </a:lvl4pPr>
            <a:lvl5pPr marL="731325" indent="0">
              <a:buNone/>
              <a:defRPr sz="600" b="1"/>
            </a:lvl5pPr>
            <a:lvl6pPr marL="914156" indent="0">
              <a:buNone/>
              <a:defRPr sz="600" b="1"/>
            </a:lvl6pPr>
            <a:lvl7pPr marL="1096987" indent="0">
              <a:buNone/>
              <a:defRPr sz="600" b="1"/>
            </a:lvl7pPr>
            <a:lvl8pPr marL="1279819" indent="0">
              <a:buNone/>
              <a:defRPr sz="600" b="1"/>
            </a:lvl8pPr>
            <a:lvl9pPr marL="146265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614045"/>
            <a:ext cx="1616710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82831" indent="0">
              <a:buNone/>
              <a:defRPr sz="800" b="1"/>
            </a:lvl2pPr>
            <a:lvl3pPr marL="365662" indent="0">
              <a:buNone/>
              <a:defRPr sz="700" b="1"/>
            </a:lvl3pPr>
            <a:lvl4pPr marL="548494" indent="0">
              <a:buNone/>
              <a:defRPr sz="600" b="1"/>
            </a:lvl4pPr>
            <a:lvl5pPr marL="731325" indent="0">
              <a:buNone/>
              <a:defRPr sz="600" b="1"/>
            </a:lvl5pPr>
            <a:lvl6pPr marL="914156" indent="0">
              <a:buNone/>
              <a:defRPr sz="600" b="1"/>
            </a:lvl6pPr>
            <a:lvl7pPr marL="1096987" indent="0">
              <a:buNone/>
              <a:defRPr sz="600" b="1"/>
            </a:lvl7pPr>
            <a:lvl8pPr marL="1279819" indent="0">
              <a:buNone/>
              <a:defRPr sz="600" b="1"/>
            </a:lvl8pPr>
            <a:lvl9pPr marL="146265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869950"/>
            <a:ext cx="1616710" cy="158051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6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6" cy="1876425"/>
          </a:xfrm>
        </p:spPr>
        <p:txBody>
          <a:bodyPr/>
          <a:lstStyle>
            <a:lvl1pPr marL="0" indent="0">
              <a:buNone/>
              <a:defRPr sz="500"/>
            </a:lvl1pPr>
            <a:lvl2pPr marL="182831" indent="0">
              <a:buNone/>
              <a:defRPr sz="500"/>
            </a:lvl2pPr>
            <a:lvl3pPr marL="365662" indent="0">
              <a:buNone/>
              <a:defRPr sz="400"/>
            </a:lvl3pPr>
            <a:lvl4pPr marL="548494" indent="0">
              <a:buNone/>
              <a:defRPr sz="400"/>
            </a:lvl4pPr>
            <a:lvl5pPr marL="731325" indent="0">
              <a:buNone/>
              <a:defRPr sz="400"/>
            </a:lvl5pPr>
            <a:lvl6pPr marL="914156" indent="0">
              <a:buNone/>
              <a:defRPr sz="400"/>
            </a:lvl6pPr>
            <a:lvl7pPr marL="1096987" indent="0">
              <a:buNone/>
              <a:defRPr sz="400"/>
            </a:lvl7pPr>
            <a:lvl8pPr marL="1279819" indent="0">
              <a:buNone/>
              <a:defRPr sz="400"/>
            </a:lvl8pPr>
            <a:lvl9pPr marL="146265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200"/>
            </a:lvl1pPr>
            <a:lvl2pPr marL="182831" indent="0">
              <a:buNone/>
              <a:defRPr sz="1100"/>
            </a:lvl2pPr>
            <a:lvl3pPr marL="365662" indent="0">
              <a:buNone/>
              <a:defRPr sz="900"/>
            </a:lvl3pPr>
            <a:lvl4pPr marL="548494" indent="0">
              <a:buNone/>
              <a:defRPr sz="800"/>
            </a:lvl4pPr>
            <a:lvl5pPr marL="731325" indent="0">
              <a:buNone/>
              <a:defRPr sz="800"/>
            </a:lvl5pPr>
            <a:lvl6pPr marL="914156" indent="0">
              <a:buNone/>
              <a:defRPr sz="800"/>
            </a:lvl6pPr>
            <a:lvl7pPr marL="1096987" indent="0">
              <a:buNone/>
              <a:defRPr sz="800"/>
            </a:lvl7pPr>
            <a:lvl8pPr marL="1279819" indent="0">
              <a:buNone/>
              <a:defRPr sz="800"/>
            </a:lvl8pPr>
            <a:lvl9pPr marL="146265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500"/>
            </a:lvl1pPr>
            <a:lvl2pPr marL="182831" indent="0">
              <a:buNone/>
              <a:defRPr sz="500"/>
            </a:lvl2pPr>
            <a:lvl3pPr marL="365662" indent="0">
              <a:buNone/>
              <a:defRPr sz="400"/>
            </a:lvl3pPr>
            <a:lvl4pPr marL="548494" indent="0">
              <a:buNone/>
              <a:defRPr sz="400"/>
            </a:lvl4pPr>
            <a:lvl5pPr marL="731325" indent="0">
              <a:buNone/>
              <a:defRPr sz="400"/>
            </a:lvl5pPr>
            <a:lvl6pPr marL="914156" indent="0">
              <a:buNone/>
              <a:defRPr sz="400"/>
            </a:lvl6pPr>
            <a:lvl7pPr marL="1096987" indent="0">
              <a:buNone/>
              <a:defRPr sz="400"/>
            </a:lvl7pPr>
            <a:lvl8pPr marL="1279819" indent="0">
              <a:buNone/>
              <a:defRPr sz="400"/>
            </a:lvl8pPr>
            <a:lvl9pPr marL="146265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6"/>
            <a:ext cx="3291840" cy="457200"/>
          </a:xfrm>
          <a:prstGeom prst="rect">
            <a:avLst/>
          </a:prstGeom>
        </p:spPr>
        <p:txBody>
          <a:bodyPr vert="horz" lIns="36566" tIns="18283" rIns="36566" bIns="182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1"/>
            <a:ext cx="3291840" cy="1810385"/>
          </a:xfrm>
          <a:prstGeom prst="rect">
            <a:avLst/>
          </a:prstGeom>
        </p:spPr>
        <p:txBody>
          <a:bodyPr vert="horz" lIns="36566" tIns="18283" rIns="36566" bIns="182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1"/>
            <a:ext cx="853440" cy="146050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5F89-4D03-D14E-8E9B-50657B03E888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1"/>
            <a:ext cx="1158240" cy="146050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1"/>
            <a:ext cx="853440" cy="146050"/>
          </a:xfrm>
          <a:prstGeom prst="rect">
            <a:avLst/>
          </a:prstGeom>
        </p:spPr>
        <p:txBody>
          <a:bodyPr vert="horz" lIns="36566" tIns="18283" rIns="36566" bIns="1828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CF8FA-8B79-A74B-9AA8-1DD3D35C1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3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23" indent="-137123" algn="l" defTabSz="182831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01" indent="-114270" algn="l" defTabSz="182831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078" indent="-91416" algn="l" defTabSz="182831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09" indent="-91416" algn="l" defTabSz="182831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740" indent="-91416" algn="l" defTabSz="182831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572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403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234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65" indent="-91416" algn="l" defTabSz="18283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31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662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94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325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156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6987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9819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650" algn="l" defTabSz="18283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" y="143748"/>
            <a:ext cx="3134482" cy="24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2014-12-02T06:09:23Z</dcterms:created>
  <dcterms:modified xsi:type="dcterms:W3CDTF">2014-12-02T06:10:20Z</dcterms:modified>
</cp:coreProperties>
</file>