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229600" cy="3200400"/>
  <p:notesSz cx="6858000" cy="9144000"/>
  <p:defaultTextStyle>
    <a:defPPr>
      <a:defRPr lang="en-US"/>
    </a:defPPr>
    <a:lvl1pPr marL="0" algn="l" defTabSz="3265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3265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3265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3265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3265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3265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3265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3265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3265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1560" y="-104"/>
      </p:cViewPr>
      <p:guideLst>
        <p:guide orient="horz" pos="1008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994198"/>
            <a:ext cx="6995160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1813560"/>
            <a:ext cx="576072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06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32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59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1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76CF-6494-9942-8BCD-6F48F9790B8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1A3B-C83F-394C-917A-14A0C78D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8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76CF-6494-9942-8BCD-6F48F9790B8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1A3B-C83F-394C-917A-14A0C78D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4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128164"/>
            <a:ext cx="1851660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128164"/>
            <a:ext cx="5417820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76CF-6494-9942-8BCD-6F48F9790B8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1A3B-C83F-394C-917A-14A0C78D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6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76CF-6494-9942-8BCD-6F48F9790B8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1A3B-C83F-394C-917A-14A0C78D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6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2056554"/>
            <a:ext cx="6995160" cy="635635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1356466"/>
            <a:ext cx="6995160" cy="7000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65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30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7959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0612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3266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5919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8572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1225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76CF-6494-9942-8BCD-6F48F9790B8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1A3B-C83F-394C-917A-14A0C78D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1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746760"/>
            <a:ext cx="3634740" cy="211211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746760"/>
            <a:ext cx="3634740" cy="211211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76CF-6494-9942-8BCD-6F48F9790B8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1A3B-C83F-394C-917A-14A0C78D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716386"/>
            <a:ext cx="3636169" cy="29855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32" indent="0">
              <a:buNone/>
              <a:defRPr sz="1400" b="1"/>
            </a:lvl2pPr>
            <a:lvl3pPr marL="653064" indent="0">
              <a:buNone/>
              <a:defRPr sz="1300" b="1"/>
            </a:lvl3pPr>
            <a:lvl4pPr marL="979597" indent="0">
              <a:buNone/>
              <a:defRPr sz="1100" b="1"/>
            </a:lvl4pPr>
            <a:lvl5pPr marL="1306129" indent="0">
              <a:buNone/>
              <a:defRPr sz="1100" b="1"/>
            </a:lvl5pPr>
            <a:lvl6pPr marL="1632661" indent="0">
              <a:buNone/>
              <a:defRPr sz="1100" b="1"/>
            </a:lvl6pPr>
            <a:lvl7pPr marL="1959193" indent="0">
              <a:buNone/>
              <a:defRPr sz="1100" b="1"/>
            </a:lvl7pPr>
            <a:lvl8pPr marL="2285726" indent="0">
              <a:buNone/>
              <a:defRPr sz="1100" b="1"/>
            </a:lvl8pPr>
            <a:lvl9pPr marL="261225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014942"/>
            <a:ext cx="3636169" cy="184393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716386"/>
            <a:ext cx="3637598" cy="29855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32" indent="0">
              <a:buNone/>
              <a:defRPr sz="1400" b="1"/>
            </a:lvl2pPr>
            <a:lvl3pPr marL="653064" indent="0">
              <a:buNone/>
              <a:defRPr sz="1300" b="1"/>
            </a:lvl3pPr>
            <a:lvl4pPr marL="979597" indent="0">
              <a:buNone/>
              <a:defRPr sz="1100" b="1"/>
            </a:lvl4pPr>
            <a:lvl5pPr marL="1306129" indent="0">
              <a:buNone/>
              <a:defRPr sz="1100" b="1"/>
            </a:lvl5pPr>
            <a:lvl6pPr marL="1632661" indent="0">
              <a:buNone/>
              <a:defRPr sz="1100" b="1"/>
            </a:lvl6pPr>
            <a:lvl7pPr marL="1959193" indent="0">
              <a:buNone/>
              <a:defRPr sz="1100" b="1"/>
            </a:lvl7pPr>
            <a:lvl8pPr marL="2285726" indent="0">
              <a:buNone/>
              <a:defRPr sz="1100" b="1"/>
            </a:lvl8pPr>
            <a:lvl9pPr marL="261225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1014942"/>
            <a:ext cx="3637598" cy="184393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76CF-6494-9942-8BCD-6F48F9790B8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1A3B-C83F-394C-917A-14A0C78D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8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76CF-6494-9942-8BCD-6F48F9790B8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1A3B-C83F-394C-917A-14A0C78D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9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76CF-6494-9942-8BCD-6F48F9790B8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1A3B-C83F-394C-917A-14A0C78D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6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127423"/>
            <a:ext cx="2707482" cy="54229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127423"/>
            <a:ext cx="4600575" cy="2731453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669713"/>
            <a:ext cx="2707482" cy="2189163"/>
          </a:xfrm>
        </p:spPr>
        <p:txBody>
          <a:bodyPr/>
          <a:lstStyle>
            <a:lvl1pPr marL="0" indent="0">
              <a:buNone/>
              <a:defRPr sz="1000"/>
            </a:lvl1pPr>
            <a:lvl2pPr marL="326532" indent="0">
              <a:buNone/>
              <a:defRPr sz="900"/>
            </a:lvl2pPr>
            <a:lvl3pPr marL="653064" indent="0">
              <a:buNone/>
              <a:defRPr sz="700"/>
            </a:lvl3pPr>
            <a:lvl4pPr marL="979597" indent="0">
              <a:buNone/>
              <a:defRPr sz="600"/>
            </a:lvl4pPr>
            <a:lvl5pPr marL="1306129" indent="0">
              <a:buNone/>
              <a:defRPr sz="600"/>
            </a:lvl5pPr>
            <a:lvl6pPr marL="1632661" indent="0">
              <a:buNone/>
              <a:defRPr sz="600"/>
            </a:lvl6pPr>
            <a:lvl7pPr marL="1959193" indent="0">
              <a:buNone/>
              <a:defRPr sz="600"/>
            </a:lvl7pPr>
            <a:lvl8pPr marL="2285726" indent="0">
              <a:buNone/>
              <a:defRPr sz="600"/>
            </a:lvl8pPr>
            <a:lvl9pPr marL="261225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76CF-6494-9942-8BCD-6F48F9790B8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1A3B-C83F-394C-917A-14A0C78D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7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2240280"/>
            <a:ext cx="4937760" cy="26447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285962"/>
            <a:ext cx="4937760" cy="1920240"/>
          </a:xfrm>
        </p:spPr>
        <p:txBody>
          <a:bodyPr/>
          <a:lstStyle>
            <a:lvl1pPr marL="0" indent="0">
              <a:buNone/>
              <a:defRPr sz="2300"/>
            </a:lvl1pPr>
            <a:lvl2pPr marL="326532" indent="0">
              <a:buNone/>
              <a:defRPr sz="2000"/>
            </a:lvl2pPr>
            <a:lvl3pPr marL="653064" indent="0">
              <a:buNone/>
              <a:defRPr sz="1700"/>
            </a:lvl3pPr>
            <a:lvl4pPr marL="979597" indent="0">
              <a:buNone/>
              <a:defRPr sz="1400"/>
            </a:lvl4pPr>
            <a:lvl5pPr marL="1306129" indent="0">
              <a:buNone/>
              <a:defRPr sz="1400"/>
            </a:lvl5pPr>
            <a:lvl6pPr marL="1632661" indent="0">
              <a:buNone/>
              <a:defRPr sz="1400"/>
            </a:lvl6pPr>
            <a:lvl7pPr marL="1959193" indent="0">
              <a:buNone/>
              <a:defRPr sz="1400"/>
            </a:lvl7pPr>
            <a:lvl8pPr marL="2285726" indent="0">
              <a:buNone/>
              <a:defRPr sz="1400"/>
            </a:lvl8pPr>
            <a:lvl9pPr marL="2612258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2504758"/>
            <a:ext cx="4937760" cy="375602"/>
          </a:xfrm>
        </p:spPr>
        <p:txBody>
          <a:bodyPr/>
          <a:lstStyle>
            <a:lvl1pPr marL="0" indent="0">
              <a:buNone/>
              <a:defRPr sz="1000"/>
            </a:lvl1pPr>
            <a:lvl2pPr marL="326532" indent="0">
              <a:buNone/>
              <a:defRPr sz="900"/>
            </a:lvl2pPr>
            <a:lvl3pPr marL="653064" indent="0">
              <a:buNone/>
              <a:defRPr sz="700"/>
            </a:lvl3pPr>
            <a:lvl4pPr marL="979597" indent="0">
              <a:buNone/>
              <a:defRPr sz="600"/>
            </a:lvl4pPr>
            <a:lvl5pPr marL="1306129" indent="0">
              <a:buNone/>
              <a:defRPr sz="600"/>
            </a:lvl5pPr>
            <a:lvl6pPr marL="1632661" indent="0">
              <a:buNone/>
              <a:defRPr sz="600"/>
            </a:lvl6pPr>
            <a:lvl7pPr marL="1959193" indent="0">
              <a:buNone/>
              <a:defRPr sz="600"/>
            </a:lvl7pPr>
            <a:lvl8pPr marL="2285726" indent="0">
              <a:buNone/>
              <a:defRPr sz="600"/>
            </a:lvl8pPr>
            <a:lvl9pPr marL="261225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76CF-6494-9942-8BCD-6F48F9790B8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1A3B-C83F-394C-917A-14A0C78D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1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128164"/>
            <a:ext cx="7406640" cy="533400"/>
          </a:xfrm>
          <a:prstGeom prst="rect">
            <a:avLst/>
          </a:prstGeom>
        </p:spPr>
        <p:txBody>
          <a:bodyPr vert="horz" lIns="65306" tIns="32653" rIns="65306" bIns="326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746760"/>
            <a:ext cx="7406640" cy="2112116"/>
          </a:xfrm>
          <a:prstGeom prst="rect">
            <a:avLst/>
          </a:prstGeom>
        </p:spPr>
        <p:txBody>
          <a:bodyPr vert="horz" lIns="65306" tIns="32653" rIns="65306" bIns="326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2966297"/>
            <a:ext cx="1920240" cy="170392"/>
          </a:xfrm>
          <a:prstGeom prst="rect">
            <a:avLst/>
          </a:prstGeom>
        </p:spPr>
        <p:txBody>
          <a:bodyPr vert="horz" lIns="65306" tIns="32653" rIns="65306" bIns="32653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D76CF-6494-9942-8BCD-6F48F9790B8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2966297"/>
            <a:ext cx="2606040" cy="170392"/>
          </a:xfrm>
          <a:prstGeom prst="rect">
            <a:avLst/>
          </a:prstGeom>
        </p:spPr>
        <p:txBody>
          <a:bodyPr vert="horz" lIns="65306" tIns="32653" rIns="65306" bIns="32653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2966297"/>
            <a:ext cx="1920240" cy="170392"/>
          </a:xfrm>
          <a:prstGeom prst="rect">
            <a:avLst/>
          </a:prstGeom>
        </p:spPr>
        <p:txBody>
          <a:bodyPr vert="horz" lIns="65306" tIns="32653" rIns="65306" bIns="32653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A1A3B-C83F-394C-917A-14A0C78D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1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6532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899" indent="-244899" algn="l" defTabSz="326532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0615" indent="-204083" algn="l" defTabSz="32653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1" indent="-163266" algn="l" defTabSz="32653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63" indent="-163266" algn="l" defTabSz="32653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9395" indent="-163266" algn="l" defTabSz="326532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5927" indent="-163266" algn="l" defTabSz="32653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2460" indent="-163266" algn="l" defTabSz="32653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48992" indent="-163266" algn="l" defTabSz="32653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75524" indent="-163266" algn="l" defTabSz="32653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65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6532" algn="l" defTabSz="3265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3064" algn="l" defTabSz="3265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9597" algn="l" defTabSz="3265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6129" algn="l" defTabSz="3265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2661" algn="l" defTabSz="3265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9193" algn="l" defTabSz="3265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726" algn="l" defTabSz="3265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2258" algn="l" defTabSz="3265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urved Connector 3"/>
          <p:cNvCxnSpPr/>
          <p:nvPr/>
        </p:nvCxnSpPr>
        <p:spPr>
          <a:xfrm rot="16200000" flipH="1">
            <a:off x="1714240" y="1445443"/>
            <a:ext cx="702605" cy="1428700"/>
          </a:xfrm>
          <a:prstGeom prst="curvedConnector2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6462" y="2218393"/>
            <a:ext cx="1064154" cy="307777"/>
          </a:xfrm>
          <a:prstGeom prst="rect">
            <a:avLst/>
          </a:prstGeom>
          <a:solidFill>
            <a:srgbClr val="E8E9EC"/>
          </a:solidFill>
          <a:ln>
            <a:solidFill>
              <a:srgbClr val="3C4B5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Seek time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cxnSp>
        <p:nvCxnSpPr>
          <p:cNvPr id="6" name="Curved Connector 5"/>
          <p:cNvCxnSpPr/>
          <p:nvPr/>
        </p:nvCxnSpPr>
        <p:spPr>
          <a:xfrm rot="5400000" flipH="1" flipV="1">
            <a:off x="4028278" y="505242"/>
            <a:ext cx="546305" cy="1305121"/>
          </a:xfrm>
          <a:prstGeom prst="curvedConnector2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20308" y="649236"/>
            <a:ext cx="1064154" cy="523220"/>
          </a:xfrm>
          <a:prstGeom prst="rect">
            <a:avLst/>
          </a:prstGeom>
          <a:solidFill>
            <a:srgbClr val="E8E9EC"/>
          </a:solidFill>
          <a:ln>
            <a:solidFill>
              <a:srgbClr val="3C4B5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Rotational</a:t>
            </a:r>
            <a:b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</a:br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delay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cxnSp>
        <p:nvCxnSpPr>
          <p:cNvPr id="8" name="Curved Connector 7"/>
          <p:cNvCxnSpPr/>
          <p:nvPr/>
        </p:nvCxnSpPr>
        <p:spPr>
          <a:xfrm>
            <a:off x="6388984" y="898760"/>
            <a:ext cx="1088114" cy="539729"/>
          </a:xfrm>
          <a:prstGeom prst="curvedConnector2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34817" y="646411"/>
            <a:ext cx="1064154" cy="523220"/>
          </a:xfrm>
          <a:prstGeom prst="rect">
            <a:avLst/>
          </a:prstGeom>
          <a:solidFill>
            <a:srgbClr val="E8E9EC"/>
          </a:solidFill>
          <a:ln>
            <a:solidFill>
              <a:srgbClr val="3C4B5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Transfer</a:t>
            </a:r>
            <a:b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</a:br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time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008984" y="1515620"/>
            <a:ext cx="1364438" cy="1513330"/>
            <a:chOff x="3135983" y="4846524"/>
            <a:chExt cx="1705547" cy="1891663"/>
          </a:xfrm>
        </p:grpSpPr>
        <p:sp>
          <p:nvSpPr>
            <p:cNvPr id="11" name="Oval 10"/>
            <p:cNvSpPr/>
            <p:nvPr/>
          </p:nvSpPr>
          <p:spPr>
            <a:xfrm>
              <a:off x="3551149" y="5261690"/>
              <a:ext cx="875215" cy="875215"/>
            </a:xfrm>
            <a:prstGeom prst="ellipse">
              <a:avLst/>
            </a:prstGeom>
            <a:no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135983" y="4846524"/>
              <a:ext cx="1705547" cy="1705547"/>
            </a:xfrm>
            <a:prstGeom prst="ellipse">
              <a:avLst/>
            </a:prstGeom>
            <a:no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cxnSp>
          <p:nvCxnSpPr>
            <p:cNvPr id="13" name="Straight Arrow Connector 12"/>
            <p:cNvCxnSpPr>
              <a:endCxn id="11" idx="6"/>
            </p:cNvCxnSpPr>
            <p:nvPr/>
          </p:nvCxnSpPr>
          <p:spPr>
            <a:xfrm flipH="1" flipV="1">
              <a:off x="4426364" y="5699298"/>
              <a:ext cx="386319" cy="11745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dot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 rot="15810356">
              <a:off x="3298222" y="5792739"/>
              <a:ext cx="287271" cy="30292"/>
            </a:xfrm>
            <a:custGeom>
              <a:avLst/>
              <a:gdLst>
                <a:gd name="connsiteX0" fmla="*/ 1098482 w 1098482"/>
                <a:gd name="connsiteY0" fmla="*/ 206560 h 206560"/>
                <a:gd name="connsiteX1" fmla="*/ 686551 w 1098482"/>
                <a:gd name="connsiteY1" fmla="*/ 627 h 206560"/>
                <a:gd name="connsiteX2" fmla="*/ 0 w 1098482"/>
                <a:gd name="connsiteY2" fmla="*/ 137916 h 206560"/>
                <a:gd name="connsiteX3" fmla="*/ 0 w 1098482"/>
                <a:gd name="connsiteY3" fmla="*/ 137916 h 206560"/>
                <a:gd name="connsiteX0" fmla="*/ 1098482 w 1098482"/>
                <a:gd name="connsiteY0" fmla="*/ 68644 h 68644"/>
                <a:gd name="connsiteX1" fmla="*/ 0 w 1098482"/>
                <a:gd name="connsiteY1" fmla="*/ 0 h 68644"/>
                <a:gd name="connsiteX2" fmla="*/ 0 w 1098482"/>
                <a:gd name="connsiteY2" fmla="*/ 0 h 68644"/>
                <a:gd name="connsiteX0" fmla="*/ 1098482 w 1098482"/>
                <a:gd name="connsiteY0" fmla="*/ 160579 h 160579"/>
                <a:gd name="connsiteX1" fmla="*/ 0 w 1098482"/>
                <a:gd name="connsiteY1" fmla="*/ 91935 h 160579"/>
                <a:gd name="connsiteX2" fmla="*/ 0 w 1098482"/>
                <a:gd name="connsiteY2" fmla="*/ 91935 h 160579"/>
                <a:gd name="connsiteX0" fmla="*/ 1098482 w 1098482"/>
                <a:gd name="connsiteY0" fmla="*/ 208959 h 208959"/>
                <a:gd name="connsiteX1" fmla="*/ 0 w 1098482"/>
                <a:gd name="connsiteY1" fmla="*/ 140315 h 208959"/>
                <a:gd name="connsiteX2" fmla="*/ 0 w 1098482"/>
                <a:gd name="connsiteY2" fmla="*/ 140315 h 208959"/>
                <a:gd name="connsiteX0" fmla="*/ 682902 w 682902"/>
                <a:gd name="connsiteY0" fmla="*/ 76633 h 204146"/>
                <a:gd name="connsiteX1" fmla="*/ 0 w 682902"/>
                <a:gd name="connsiteY1" fmla="*/ 204146 h 204146"/>
                <a:gd name="connsiteX2" fmla="*/ 0 w 682902"/>
                <a:gd name="connsiteY2" fmla="*/ 204146 h 204146"/>
                <a:gd name="connsiteX0" fmla="*/ 691767 w 691767"/>
                <a:gd name="connsiteY0" fmla="*/ 75293 h 203126"/>
                <a:gd name="connsiteX1" fmla="*/ 8865 w 691767"/>
                <a:gd name="connsiteY1" fmla="*/ 202806 h 203126"/>
                <a:gd name="connsiteX2" fmla="*/ 324705 w 691767"/>
                <a:gd name="connsiteY2" fmla="*/ 0 h 203126"/>
                <a:gd name="connsiteX0" fmla="*/ 682902 w 682902"/>
                <a:gd name="connsiteY0" fmla="*/ 72102 h 199935"/>
                <a:gd name="connsiteX1" fmla="*/ 0 w 682902"/>
                <a:gd name="connsiteY1" fmla="*/ 199615 h 199935"/>
                <a:gd name="connsiteX0" fmla="*/ 270647 w 270647"/>
                <a:gd name="connsiteY0" fmla="*/ 97215 h 97215"/>
                <a:gd name="connsiteX1" fmla="*/ 0 w 270647"/>
                <a:gd name="connsiteY1" fmla="*/ 91741 h 97215"/>
                <a:gd name="connsiteX0" fmla="*/ 270647 w 270647"/>
                <a:gd name="connsiteY0" fmla="*/ 111672 h 111672"/>
                <a:gd name="connsiteX1" fmla="*/ 0 w 270647"/>
                <a:gd name="connsiteY1" fmla="*/ 106198 h 111672"/>
                <a:gd name="connsiteX0" fmla="*/ 270647 w 270647"/>
                <a:gd name="connsiteY0" fmla="*/ 37729 h 37729"/>
                <a:gd name="connsiteX1" fmla="*/ 0 w 270647"/>
                <a:gd name="connsiteY1" fmla="*/ 32255 h 37729"/>
                <a:gd name="connsiteX0" fmla="*/ 263998 w 263998"/>
                <a:gd name="connsiteY0" fmla="*/ 25883 h 47006"/>
                <a:gd name="connsiteX1" fmla="*/ 0 w 263998"/>
                <a:gd name="connsiteY1" fmla="*/ 47006 h 47006"/>
                <a:gd name="connsiteX0" fmla="*/ 287271 w 287271"/>
                <a:gd name="connsiteY0" fmla="*/ 37729 h 37729"/>
                <a:gd name="connsiteX1" fmla="*/ 0 w 287271"/>
                <a:gd name="connsiteY1" fmla="*/ 32255 h 37729"/>
                <a:gd name="connsiteX0" fmla="*/ 287271 w 287271"/>
                <a:gd name="connsiteY0" fmla="*/ 34393 h 34393"/>
                <a:gd name="connsiteX1" fmla="*/ 0 w 287271"/>
                <a:gd name="connsiteY1" fmla="*/ 28919 h 34393"/>
                <a:gd name="connsiteX0" fmla="*/ 287271 w 287271"/>
                <a:gd name="connsiteY0" fmla="*/ 30292 h 30292"/>
                <a:gd name="connsiteX1" fmla="*/ 0 w 287271"/>
                <a:gd name="connsiteY1" fmla="*/ 24818 h 3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271" h="30292">
                  <a:moveTo>
                    <a:pt x="287271" y="30292"/>
                  </a:moveTo>
                  <a:cubicBezTo>
                    <a:pt x="200876" y="-5319"/>
                    <a:pt x="121020" y="-12504"/>
                    <a:pt x="0" y="24818"/>
                  </a:cubicBezTo>
                </a:path>
              </a:pathLst>
            </a:custGeom>
            <a:ln>
              <a:solidFill>
                <a:srgbClr val="3C4B5E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20169418">
              <a:off x="4022067" y="5860933"/>
              <a:ext cx="603633" cy="877254"/>
            </a:xfrm>
            <a:custGeom>
              <a:avLst/>
              <a:gdLst>
                <a:gd name="connsiteX0" fmla="*/ 183664 w 544578"/>
                <a:gd name="connsiteY0" fmla="*/ 855587 h 912601"/>
                <a:gd name="connsiteX1" fmla="*/ 504998 w 544578"/>
                <a:gd name="connsiteY1" fmla="*/ 95641 h 912601"/>
                <a:gd name="connsiteX2" fmla="*/ 484596 w 544578"/>
                <a:gd name="connsiteY2" fmla="*/ 85440 h 912601"/>
                <a:gd name="connsiteX3" fmla="*/ 10245 w 544578"/>
                <a:gd name="connsiteY3" fmla="*/ 773982 h 912601"/>
                <a:gd name="connsiteX4" fmla="*/ 183664 w 544578"/>
                <a:gd name="connsiteY4" fmla="*/ 855587 h 912601"/>
                <a:gd name="connsiteX0" fmla="*/ 173419 w 534333"/>
                <a:gd name="connsiteY0" fmla="*/ 855587 h 855587"/>
                <a:gd name="connsiteX1" fmla="*/ 494753 w 534333"/>
                <a:gd name="connsiteY1" fmla="*/ 95641 h 855587"/>
                <a:gd name="connsiteX2" fmla="*/ 474351 w 534333"/>
                <a:gd name="connsiteY2" fmla="*/ 85440 h 855587"/>
                <a:gd name="connsiteX3" fmla="*/ 0 w 534333"/>
                <a:gd name="connsiteY3" fmla="*/ 773982 h 855587"/>
                <a:gd name="connsiteX4" fmla="*/ 173419 w 534333"/>
                <a:gd name="connsiteY4" fmla="*/ 855587 h 855587"/>
                <a:gd name="connsiteX0" fmla="*/ 173419 w 534333"/>
                <a:gd name="connsiteY0" fmla="*/ 855587 h 855587"/>
                <a:gd name="connsiteX1" fmla="*/ 494753 w 534333"/>
                <a:gd name="connsiteY1" fmla="*/ 95641 h 855587"/>
                <a:gd name="connsiteX2" fmla="*/ 474351 w 534333"/>
                <a:gd name="connsiteY2" fmla="*/ 85440 h 855587"/>
                <a:gd name="connsiteX3" fmla="*/ 0 w 534333"/>
                <a:gd name="connsiteY3" fmla="*/ 773982 h 855587"/>
                <a:gd name="connsiteX4" fmla="*/ 173419 w 534333"/>
                <a:gd name="connsiteY4" fmla="*/ 855587 h 855587"/>
                <a:gd name="connsiteX0" fmla="*/ 173419 w 534333"/>
                <a:gd name="connsiteY0" fmla="*/ 855587 h 855587"/>
                <a:gd name="connsiteX1" fmla="*/ 494753 w 534333"/>
                <a:gd name="connsiteY1" fmla="*/ 95641 h 855587"/>
                <a:gd name="connsiteX2" fmla="*/ 474351 w 534333"/>
                <a:gd name="connsiteY2" fmla="*/ 85440 h 855587"/>
                <a:gd name="connsiteX3" fmla="*/ 0 w 534333"/>
                <a:gd name="connsiteY3" fmla="*/ 773982 h 855587"/>
                <a:gd name="connsiteX4" fmla="*/ 173419 w 534333"/>
                <a:gd name="connsiteY4" fmla="*/ 855587 h 855587"/>
                <a:gd name="connsiteX0" fmla="*/ 239726 w 600640"/>
                <a:gd name="connsiteY0" fmla="*/ 855587 h 892590"/>
                <a:gd name="connsiteX1" fmla="*/ 561060 w 600640"/>
                <a:gd name="connsiteY1" fmla="*/ 95641 h 892590"/>
                <a:gd name="connsiteX2" fmla="*/ 540658 w 600640"/>
                <a:gd name="connsiteY2" fmla="*/ 85440 h 892590"/>
                <a:gd name="connsiteX3" fmla="*/ 0 w 600640"/>
                <a:gd name="connsiteY3" fmla="*/ 763781 h 892590"/>
                <a:gd name="connsiteX4" fmla="*/ 239726 w 600640"/>
                <a:gd name="connsiteY4" fmla="*/ 855587 h 892590"/>
                <a:gd name="connsiteX0" fmla="*/ 206207 w 616019"/>
                <a:gd name="connsiteY0" fmla="*/ 877254 h 927112"/>
                <a:gd name="connsiteX1" fmla="*/ 573446 w 616019"/>
                <a:gd name="connsiteY1" fmla="*/ 96907 h 927112"/>
                <a:gd name="connsiteX2" fmla="*/ 553044 w 616019"/>
                <a:gd name="connsiteY2" fmla="*/ 86706 h 927112"/>
                <a:gd name="connsiteX3" fmla="*/ 12386 w 616019"/>
                <a:gd name="connsiteY3" fmla="*/ 765047 h 927112"/>
                <a:gd name="connsiteX4" fmla="*/ 206207 w 616019"/>
                <a:gd name="connsiteY4" fmla="*/ 877254 h 927112"/>
                <a:gd name="connsiteX0" fmla="*/ 206207 w 616019"/>
                <a:gd name="connsiteY0" fmla="*/ 877254 h 927112"/>
                <a:gd name="connsiteX1" fmla="*/ 573446 w 616019"/>
                <a:gd name="connsiteY1" fmla="*/ 96907 h 927112"/>
                <a:gd name="connsiteX2" fmla="*/ 553044 w 616019"/>
                <a:gd name="connsiteY2" fmla="*/ 86706 h 927112"/>
                <a:gd name="connsiteX3" fmla="*/ 12386 w 616019"/>
                <a:gd name="connsiteY3" fmla="*/ 765047 h 927112"/>
                <a:gd name="connsiteX4" fmla="*/ 206207 w 616019"/>
                <a:gd name="connsiteY4" fmla="*/ 877254 h 927112"/>
                <a:gd name="connsiteX0" fmla="*/ 206207 w 616019"/>
                <a:gd name="connsiteY0" fmla="*/ 877254 h 927112"/>
                <a:gd name="connsiteX1" fmla="*/ 573446 w 616019"/>
                <a:gd name="connsiteY1" fmla="*/ 96907 h 927112"/>
                <a:gd name="connsiteX2" fmla="*/ 553044 w 616019"/>
                <a:gd name="connsiteY2" fmla="*/ 86706 h 927112"/>
                <a:gd name="connsiteX3" fmla="*/ 12386 w 616019"/>
                <a:gd name="connsiteY3" fmla="*/ 765047 h 927112"/>
                <a:gd name="connsiteX4" fmla="*/ 206207 w 616019"/>
                <a:gd name="connsiteY4" fmla="*/ 877254 h 927112"/>
                <a:gd name="connsiteX0" fmla="*/ 193821 w 603633"/>
                <a:gd name="connsiteY0" fmla="*/ 877254 h 877254"/>
                <a:gd name="connsiteX1" fmla="*/ 561060 w 603633"/>
                <a:gd name="connsiteY1" fmla="*/ 96907 h 877254"/>
                <a:gd name="connsiteX2" fmla="*/ 540658 w 603633"/>
                <a:gd name="connsiteY2" fmla="*/ 86706 h 877254"/>
                <a:gd name="connsiteX3" fmla="*/ 0 w 603633"/>
                <a:gd name="connsiteY3" fmla="*/ 765047 h 877254"/>
                <a:gd name="connsiteX4" fmla="*/ 193821 w 603633"/>
                <a:gd name="connsiteY4" fmla="*/ 877254 h 87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633" h="877254">
                  <a:moveTo>
                    <a:pt x="193821" y="877254"/>
                  </a:moveTo>
                  <a:lnTo>
                    <a:pt x="561060" y="96907"/>
                  </a:lnTo>
                  <a:cubicBezTo>
                    <a:pt x="618866" y="-34851"/>
                    <a:pt x="623117" y="-26351"/>
                    <a:pt x="540658" y="86706"/>
                  </a:cubicBezTo>
                  <a:lnTo>
                    <a:pt x="0" y="765047"/>
                  </a:lnTo>
                  <a:lnTo>
                    <a:pt x="193821" y="877254"/>
                  </a:lnTo>
                  <a:close/>
                </a:path>
              </a:pathLst>
            </a:custGeom>
            <a:solidFill>
              <a:srgbClr val="3C4B5E"/>
            </a:solid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19957846">
              <a:off x="3509391" y="5602906"/>
              <a:ext cx="98425" cy="165100"/>
            </a:xfrm>
            <a:custGeom>
              <a:avLst/>
              <a:gdLst>
                <a:gd name="connsiteX0" fmla="*/ 98425 w 98425"/>
                <a:gd name="connsiteY0" fmla="*/ 0 h 165100"/>
                <a:gd name="connsiteX1" fmla="*/ 0 w 98425"/>
                <a:gd name="connsiteY1" fmla="*/ 165100 h 165100"/>
                <a:gd name="connsiteX2" fmla="*/ 0 w 98425"/>
                <a:gd name="connsiteY2" fmla="*/ 165100 h 165100"/>
                <a:gd name="connsiteX0" fmla="*/ 98425 w 98425"/>
                <a:gd name="connsiteY0" fmla="*/ 0 h 165100"/>
                <a:gd name="connsiteX1" fmla="*/ 0 w 98425"/>
                <a:gd name="connsiteY1" fmla="*/ 165100 h 165100"/>
                <a:gd name="connsiteX2" fmla="*/ 0 w 98425"/>
                <a:gd name="connsiteY2" fmla="*/ 165100 h 165100"/>
                <a:gd name="connsiteX0" fmla="*/ 98425 w 98425"/>
                <a:gd name="connsiteY0" fmla="*/ 0 h 165100"/>
                <a:gd name="connsiteX1" fmla="*/ 0 w 98425"/>
                <a:gd name="connsiteY1" fmla="*/ 165100 h 165100"/>
                <a:gd name="connsiteX2" fmla="*/ 0 w 98425"/>
                <a:gd name="connsiteY2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425" h="165100">
                  <a:moveTo>
                    <a:pt x="98425" y="0"/>
                  </a:moveTo>
                  <a:cubicBezTo>
                    <a:pt x="56092" y="48683"/>
                    <a:pt x="16933" y="100542"/>
                    <a:pt x="0" y="165100"/>
                  </a:cubicBezTo>
                  <a:lnTo>
                    <a:pt x="0" y="165100"/>
                  </a:lnTo>
                </a:path>
              </a:pathLst>
            </a:custGeom>
            <a:solidFill>
              <a:srgbClr val="E8E9EC"/>
            </a:solidFill>
            <a:ln w="57150" cmpd="sng">
              <a:solidFill>
                <a:srgbClr val="BFBFB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7787784">
              <a:off x="3572550" y="5836236"/>
              <a:ext cx="98425" cy="165100"/>
            </a:xfrm>
            <a:custGeom>
              <a:avLst/>
              <a:gdLst>
                <a:gd name="connsiteX0" fmla="*/ 98425 w 98425"/>
                <a:gd name="connsiteY0" fmla="*/ 0 h 165100"/>
                <a:gd name="connsiteX1" fmla="*/ 0 w 98425"/>
                <a:gd name="connsiteY1" fmla="*/ 165100 h 165100"/>
                <a:gd name="connsiteX2" fmla="*/ 0 w 98425"/>
                <a:gd name="connsiteY2" fmla="*/ 165100 h 165100"/>
                <a:gd name="connsiteX0" fmla="*/ 98425 w 98425"/>
                <a:gd name="connsiteY0" fmla="*/ 0 h 165100"/>
                <a:gd name="connsiteX1" fmla="*/ 0 w 98425"/>
                <a:gd name="connsiteY1" fmla="*/ 165100 h 165100"/>
                <a:gd name="connsiteX2" fmla="*/ 0 w 98425"/>
                <a:gd name="connsiteY2" fmla="*/ 165100 h 165100"/>
                <a:gd name="connsiteX0" fmla="*/ 98425 w 98425"/>
                <a:gd name="connsiteY0" fmla="*/ 0 h 165100"/>
                <a:gd name="connsiteX1" fmla="*/ 0 w 98425"/>
                <a:gd name="connsiteY1" fmla="*/ 165100 h 165100"/>
                <a:gd name="connsiteX2" fmla="*/ 0 w 98425"/>
                <a:gd name="connsiteY2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425" h="165100">
                  <a:moveTo>
                    <a:pt x="98425" y="0"/>
                  </a:moveTo>
                  <a:cubicBezTo>
                    <a:pt x="56092" y="48683"/>
                    <a:pt x="16933" y="100542"/>
                    <a:pt x="0" y="165100"/>
                  </a:cubicBezTo>
                  <a:lnTo>
                    <a:pt x="0" y="165100"/>
                  </a:lnTo>
                </a:path>
              </a:pathLst>
            </a:cu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13230" y="5430558"/>
              <a:ext cx="543440" cy="543440"/>
            </a:xfrm>
            <a:prstGeom prst="ellipse">
              <a:avLst/>
            </a:prstGeom>
            <a:solidFill>
              <a:srgbClr val="F2F2F2"/>
            </a:solid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752546" y="1494933"/>
            <a:ext cx="1364438" cy="1513330"/>
            <a:chOff x="6766657" y="4755284"/>
            <a:chExt cx="1705547" cy="1891663"/>
          </a:xfrm>
        </p:grpSpPr>
        <p:sp>
          <p:nvSpPr>
            <p:cNvPr id="20" name="Oval 19"/>
            <p:cNvSpPr/>
            <p:nvPr/>
          </p:nvSpPr>
          <p:spPr>
            <a:xfrm>
              <a:off x="7181823" y="5170450"/>
              <a:ext cx="875215" cy="875215"/>
            </a:xfrm>
            <a:prstGeom prst="ellipse">
              <a:avLst/>
            </a:prstGeom>
            <a:no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766657" y="4755284"/>
              <a:ext cx="1705547" cy="1705547"/>
            </a:xfrm>
            <a:prstGeom prst="ellipse">
              <a:avLst/>
            </a:prstGeom>
            <a:no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6710786">
              <a:off x="8039244" y="5562803"/>
              <a:ext cx="282404" cy="135169"/>
            </a:xfrm>
            <a:custGeom>
              <a:avLst/>
              <a:gdLst>
                <a:gd name="connsiteX0" fmla="*/ 1098482 w 1098482"/>
                <a:gd name="connsiteY0" fmla="*/ 206560 h 206560"/>
                <a:gd name="connsiteX1" fmla="*/ 686551 w 1098482"/>
                <a:gd name="connsiteY1" fmla="*/ 627 h 206560"/>
                <a:gd name="connsiteX2" fmla="*/ 0 w 1098482"/>
                <a:gd name="connsiteY2" fmla="*/ 137916 h 206560"/>
                <a:gd name="connsiteX3" fmla="*/ 0 w 1098482"/>
                <a:gd name="connsiteY3" fmla="*/ 137916 h 206560"/>
                <a:gd name="connsiteX0" fmla="*/ 1098482 w 1098482"/>
                <a:gd name="connsiteY0" fmla="*/ 68644 h 68644"/>
                <a:gd name="connsiteX1" fmla="*/ 0 w 1098482"/>
                <a:gd name="connsiteY1" fmla="*/ 0 h 68644"/>
                <a:gd name="connsiteX2" fmla="*/ 0 w 1098482"/>
                <a:gd name="connsiteY2" fmla="*/ 0 h 68644"/>
                <a:gd name="connsiteX0" fmla="*/ 1098482 w 1098482"/>
                <a:gd name="connsiteY0" fmla="*/ 160579 h 160579"/>
                <a:gd name="connsiteX1" fmla="*/ 0 w 1098482"/>
                <a:gd name="connsiteY1" fmla="*/ 91935 h 160579"/>
                <a:gd name="connsiteX2" fmla="*/ 0 w 1098482"/>
                <a:gd name="connsiteY2" fmla="*/ 91935 h 160579"/>
                <a:gd name="connsiteX0" fmla="*/ 1098482 w 1098482"/>
                <a:gd name="connsiteY0" fmla="*/ 208959 h 208959"/>
                <a:gd name="connsiteX1" fmla="*/ 0 w 1098482"/>
                <a:gd name="connsiteY1" fmla="*/ 140315 h 208959"/>
                <a:gd name="connsiteX2" fmla="*/ 0 w 1098482"/>
                <a:gd name="connsiteY2" fmla="*/ 140315 h 208959"/>
                <a:gd name="connsiteX0" fmla="*/ 682902 w 682902"/>
                <a:gd name="connsiteY0" fmla="*/ 76633 h 204146"/>
                <a:gd name="connsiteX1" fmla="*/ 0 w 682902"/>
                <a:gd name="connsiteY1" fmla="*/ 204146 h 204146"/>
                <a:gd name="connsiteX2" fmla="*/ 0 w 682902"/>
                <a:gd name="connsiteY2" fmla="*/ 204146 h 204146"/>
                <a:gd name="connsiteX0" fmla="*/ 691767 w 691767"/>
                <a:gd name="connsiteY0" fmla="*/ 75293 h 203126"/>
                <a:gd name="connsiteX1" fmla="*/ 8865 w 691767"/>
                <a:gd name="connsiteY1" fmla="*/ 202806 h 203126"/>
                <a:gd name="connsiteX2" fmla="*/ 324705 w 691767"/>
                <a:gd name="connsiteY2" fmla="*/ 0 h 203126"/>
                <a:gd name="connsiteX0" fmla="*/ 682902 w 682902"/>
                <a:gd name="connsiteY0" fmla="*/ 72102 h 199935"/>
                <a:gd name="connsiteX1" fmla="*/ 0 w 682902"/>
                <a:gd name="connsiteY1" fmla="*/ 199615 h 199935"/>
                <a:gd name="connsiteX0" fmla="*/ 270647 w 270647"/>
                <a:gd name="connsiteY0" fmla="*/ 97215 h 97215"/>
                <a:gd name="connsiteX1" fmla="*/ 0 w 270647"/>
                <a:gd name="connsiteY1" fmla="*/ 91741 h 97215"/>
                <a:gd name="connsiteX0" fmla="*/ 270647 w 270647"/>
                <a:gd name="connsiteY0" fmla="*/ 111672 h 111672"/>
                <a:gd name="connsiteX1" fmla="*/ 0 w 270647"/>
                <a:gd name="connsiteY1" fmla="*/ 106198 h 111672"/>
                <a:gd name="connsiteX0" fmla="*/ 270647 w 270647"/>
                <a:gd name="connsiteY0" fmla="*/ 37729 h 37729"/>
                <a:gd name="connsiteX1" fmla="*/ 0 w 270647"/>
                <a:gd name="connsiteY1" fmla="*/ 32255 h 37729"/>
                <a:gd name="connsiteX0" fmla="*/ 263998 w 263998"/>
                <a:gd name="connsiteY0" fmla="*/ 25883 h 47006"/>
                <a:gd name="connsiteX1" fmla="*/ 0 w 263998"/>
                <a:gd name="connsiteY1" fmla="*/ 47006 h 47006"/>
                <a:gd name="connsiteX0" fmla="*/ 287271 w 287271"/>
                <a:gd name="connsiteY0" fmla="*/ 37729 h 37729"/>
                <a:gd name="connsiteX1" fmla="*/ 0 w 287271"/>
                <a:gd name="connsiteY1" fmla="*/ 32255 h 37729"/>
                <a:gd name="connsiteX0" fmla="*/ 287271 w 287271"/>
                <a:gd name="connsiteY0" fmla="*/ 34393 h 34393"/>
                <a:gd name="connsiteX1" fmla="*/ 0 w 287271"/>
                <a:gd name="connsiteY1" fmla="*/ 28919 h 34393"/>
                <a:gd name="connsiteX0" fmla="*/ 287271 w 287271"/>
                <a:gd name="connsiteY0" fmla="*/ 30292 h 30292"/>
                <a:gd name="connsiteX1" fmla="*/ 0 w 287271"/>
                <a:gd name="connsiteY1" fmla="*/ 24818 h 30292"/>
                <a:gd name="connsiteX0" fmla="*/ 445875 w 445875"/>
                <a:gd name="connsiteY0" fmla="*/ 112374 h 112374"/>
                <a:gd name="connsiteX1" fmla="*/ 0 w 445875"/>
                <a:gd name="connsiteY1" fmla="*/ 7833 h 112374"/>
                <a:gd name="connsiteX0" fmla="*/ 674196 w 674196"/>
                <a:gd name="connsiteY0" fmla="*/ 6867 h 121233"/>
                <a:gd name="connsiteX1" fmla="*/ 0 w 674196"/>
                <a:gd name="connsiteY1" fmla="*/ 121233 h 121233"/>
                <a:gd name="connsiteX0" fmla="*/ 674196 w 674196"/>
                <a:gd name="connsiteY0" fmla="*/ 29342 h 143708"/>
                <a:gd name="connsiteX1" fmla="*/ 0 w 674196"/>
                <a:gd name="connsiteY1" fmla="*/ 143708 h 143708"/>
                <a:gd name="connsiteX0" fmla="*/ 674196 w 674196"/>
                <a:gd name="connsiteY0" fmla="*/ 77588 h 191954"/>
                <a:gd name="connsiteX1" fmla="*/ 0 w 674196"/>
                <a:gd name="connsiteY1" fmla="*/ 191954 h 191954"/>
                <a:gd name="connsiteX0" fmla="*/ 680505 w 680505"/>
                <a:gd name="connsiteY0" fmla="*/ 84564 h 177384"/>
                <a:gd name="connsiteX1" fmla="*/ 0 w 680505"/>
                <a:gd name="connsiteY1" fmla="*/ 177384 h 177384"/>
                <a:gd name="connsiteX0" fmla="*/ 680505 w 680505"/>
                <a:gd name="connsiteY0" fmla="*/ 94459 h 187279"/>
                <a:gd name="connsiteX1" fmla="*/ 0 w 680505"/>
                <a:gd name="connsiteY1" fmla="*/ 187279 h 187279"/>
                <a:gd name="connsiteX0" fmla="*/ 208242 w 208242"/>
                <a:gd name="connsiteY0" fmla="*/ 91027 h 192910"/>
                <a:gd name="connsiteX1" fmla="*/ 0 w 208242"/>
                <a:gd name="connsiteY1" fmla="*/ 192910 h 192910"/>
                <a:gd name="connsiteX0" fmla="*/ 208242 w 208242"/>
                <a:gd name="connsiteY0" fmla="*/ 30699 h 132582"/>
                <a:gd name="connsiteX1" fmla="*/ 0 w 208242"/>
                <a:gd name="connsiteY1" fmla="*/ 132582 h 132582"/>
                <a:gd name="connsiteX0" fmla="*/ 208242 w 208242"/>
                <a:gd name="connsiteY0" fmla="*/ 0 h 101883"/>
                <a:gd name="connsiteX1" fmla="*/ 0 w 208242"/>
                <a:gd name="connsiteY1" fmla="*/ 101883 h 101883"/>
                <a:gd name="connsiteX0" fmla="*/ 208242 w 208242"/>
                <a:gd name="connsiteY0" fmla="*/ 8449 h 110332"/>
                <a:gd name="connsiteX1" fmla="*/ 0 w 208242"/>
                <a:gd name="connsiteY1" fmla="*/ 110332 h 11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8242" h="110332">
                  <a:moveTo>
                    <a:pt x="208242" y="8449"/>
                  </a:moveTo>
                  <a:cubicBezTo>
                    <a:pt x="110651" y="-18469"/>
                    <a:pt x="41025" y="19846"/>
                    <a:pt x="0" y="110332"/>
                  </a:cubicBezTo>
                </a:path>
              </a:pathLst>
            </a:custGeom>
            <a:ln>
              <a:solidFill>
                <a:srgbClr val="3C4B5E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0169418">
              <a:off x="7652741" y="5769693"/>
              <a:ext cx="603633" cy="877254"/>
            </a:xfrm>
            <a:custGeom>
              <a:avLst/>
              <a:gdLst>
                <a:gd name="connsiteX0" fmla="*/ 183664 w 544578"/>
                <a:gd name="connsiteY0" fmla="*/ 855587 h 912601"/>
                <a:gd name="connsiteX1" fmla="*/ 504998 w 544578"/>
                <a:gd name="connsiteY1" fmla="*/ 95641 h 912601"/>
                <a:gd name="connsiteX2" fmla="*/ 484596 w 544578"/>
                <a:gd name="connsiteY2" fmla="*/ 85440 h 912601"/>
                <a:gd name="connsiteX3" fmla="*/ 10245 w 544578"/>
                <a:gd name="connsiteY3" fmla="*/ 773982 h 912601"/>
                <a:gd name="connsiteX4" fmla="*/ 183664 w 544578"/>
                <a:gd name="connsiteY4" fmla="*/ 855587 h 912601"/>
                <a:gd name="connsiteX0" fmla="*/ 173419 w 534333"/>
                <a:gd name="connsiteY0" fmla="*/ 855587 h 855587"/>
                <a:gd name="connsiteX1" fmla="*/ 494753 w 534333"/>
                <a:gd name="connsiteY1" fmla="*/ 95641 h 855587"/>
                <a:gd name="connsiteX2" fmla="*/ 474351 w 534333"/>
                <a:gd name="connsiteY2" fmla="*/ 85440 h 855587"/>
                <a:gd name="connsiteX3" fmla="*/ 0 w 534333"/>
                <a:gd name="connsiteY3" fmla="*/ 773982 h 855587"/>
                <a:gd name="connsiteX4" fmla="*/ 173419 w 534333"/>
                <a:gd name="connsiteY4" fmla="*/ 855587 h 855587"/>
                <a:gd name="connsiteX0" fmla="*/ 173419 w 534333"/>
                <a:gd name="connsiteY0" fmla="*/ 855587 h 855587"/>
                <a:gd name="connsiteX1" fmla="*/ 494753 w 534333"/>
                <a:gd name="connsiteY1" fmla="*/ 95641 h 855587"/>
                <a:gd name="connsiteX2" fmla="*/ 474351 w 534333"/>
                <a:gd name="connsiteY2" fmla="*/ 85440 h 855587"/>
                <a:gd name="connsiteX3" fmla="*/ 0 w 534333"/>
                <a:gd name="connsiteY3" fmla="*/ 773982 h 855587"/>
                <a:gd name="connsiteX4" fmla="*/ 173419 w 534333"/>
                <a:gd name="connsiteY4" fmla="*/ 855587 h 855587"/>
                <a:gd name="connsiteX0" fmla="*/ 173419 w 534333"/>
                <a:gd name="connsiteY0" fmla="*/ 855587 h 855587"/>
                <a:gd name="connsiteX1" fmla="*/ 494753 w 534333"/>
                <a:gd name="connsiteY1" fmla="*/ 95641 h 855587"/>
                <a:gd name="connsiteX2" fmla="*/ 474351 w 534333"/>
                <a:gd name="connsiteY2" fmla="*/ 85440 h 855587"/>
                <a:gd name="connsiteX3" fmla="*/ 0 w 534333"/>
                <a:gd name="connsiteY3" fmla="*/ 773982 h 855587"/>
                <a:gd name="connsiteX4" fmla="*/ 173419 w 534333"/>
                <a:gd name="connsiteY4" fmla="*/ 855587 h 855587"/>
                <a:gd name="connsiteX0" fmla="*/ 239726 w 600640"/>
                <a:gd name="connsiteY0" fmla="*/ 855587 h 892590"/>
                <a:gd name="connsiteX1" fmla="*/ 561060 w 600640"/>
                <a:gd name="connsiteY1" fmla="*/ 95641 h 892590"/>
                <a:gd name="connsiteX2" fmla="*/ 540658 w 600640"/>
                <a:gd name="connsiteY2" fmla="*/ 85440 h 892590"/>
                <a:gd name="connsiteX3" fmla="*/ 0 w 600640"/>
                <a:gd name="connsiteY3" fmla="*/ 763781 h 892590"/>
                <a:gd name="connsiteX4" fmla="*/ 239726 w 600640"/>
                <a:gd name="connsiteY4" fmla="*/ 855587 h 892590"/>
                <a:gd name="connsiteX0" fmla="*/ 206207 w 616019"/>
                <a:gd name="connsiteY0" fmla="*/ 877254 h 927112"/>
                <a:gd name="connsiteX1" fmla="*/ 573446 w 616019"/>
                <a:gd name="connsiteY1" fmla="*/ 96907 h 927112"/>
                <a:gd name="connsiteX2" fmla="*/ 553044 w 616019"/>
                <a:gd name="connsiteY2" fmla="*/ 86706 h 927112"/>
                <a:gd name="connsiteX3" fmla="*/ 12386 w 616019"/>
                <a:gd name="connsiteY3" fmla="*/ 765047 h 927112"/>
                <a:gd name="connsiteX4" fmla="*/ 206207 w 616019"/>
                <a:gd name="connsiteY4" fmla="*/ 877254 h 927112"/>
                <a:gd name="connsiteX0" fmla="*/ 206207 w 616019"/>
                <a:gd name="connsiteY0" fmla="*/ 877254 h 927112"/>
                <a:gd name="connsiteX1" fmla="*/ 573446 w 616019"/>
                <a:gd name="connsiteY1" fmla="*/ 96907 h 927112"/>
                <a:gd name="connsiteX2" fmla="*/ 553044 w 616019"/>
                <a:gd name="connsiteY2" fmla="*/ 86706 h 927112"/>
                <a:gd name="connsiteX3" fmla="*/ 12386 w 616019"/>
                <a:gd name="connsiteY3" fmla="*/ 765047 h 927112"/>
                <a:gd name="connsiteX4" fmla="*/ 206207 w 616019"/>
                <a:gd name="connsiteY4" fmla="*/ 877254 h 927112"/>
                <a:gd name="connsiteX0" fmla="*/ 206207 w 616019"/>
                <a:gd name="connsiteY0" fmla="*/ 877254 h 927112"/>
                <a:gd name="connsiteX1" fmla="*/ 573446 w 616019"/>
                <a:gd name="connsiteY1" fmla="*/ 96907 h 927112"/>
                <a:gd name="connsiteX2" fmla="*/ 553044 w 616019"/>
                <a:gd name="connsiteY2" fmla="*/ 86706 h 927112"/>
                <a:gd name="connsiteX3" fmla="*/ 12386 w 616019"/>
                <a:gd name="connsiteY3" fmla="*/ 765047 h 927112"/>
                <a:gd name="connsiteX4" fmla="*/ 206207 w 616019"/>
                <a:gd name="connsiteY4" fmla="*/ 877254 h 927112"/>
                <a:gd name="connsiteX0" fmla="*/ 193821 w 603633"/>
                <a:gd name="connsiteY0" fmla="*/ 877254 h 877254"/>
                <a:gd name="connsiteX1" fmla="*/ 561060 w 603633"/>
                <a:gd name="connsiteY1" fmla="*/ 96907 h 877254"/>
                <a:gd name="connsiteX2" fmla="*/ 540658 w 603633"/>
                <a:gd name="connsiteY2" fmla="*/ 86706 h 877254"/>
                <a:gd name="connsiteX3" fmla="*/ 0 w 603633"/>
                <a:gd name="connsiteY3" fmla="*/ 765047 h 877254"/>
                <a:gd name="connsiteX4" fmla="*/ 193821 w 603633"/>
                <a:gd name="connsiteY4" fmla="*/ 877254 h 87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633" h="877254">
                  <a:moveTo>
                    <a:pt x="193821" y="877254"/>
                  </a:moveTo>
                  <a:lnTo>
                    <a:pt x="561060" y="96907"/>
                  </a:lnTo>
                  <a:cubicBezTo>
                    <a:pt x="618866" y="-34851"/>
                    <a:pt x="623117" y="-26351"/>
                    <a:pt x="540658" y="86706"/>
                  </a:cubicBezTo>
                  <a:lnTo>
                    <a:pt x="0" y="765047"/>
                  </a:lnTo>
                  <a:lnTo>
                    <a:pt x="193821" y="877254"/>
                  </a:lnTo>
                  <a:close/>
                </a:path>
              </a:pathLst>
            </a:custGeom>
            <a:solidFill>
              <a:srgbClr val="3C4B5E"/>
            </a:solid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0800000">
              <a:off x="7957226" y="5706063"/>
              <a:ext cx="98425" cy="165100"/>
            </a:xfrm>
            <a:custGeom>
              <a:avLst/>
              <a:gdLst>
                <a:gd name="connsiteX0" fmla="*/ 98425 w 98425"/>
                <a:gd name="connsiteY0" fmla="*/ 0 h 165100"/>
                <a:gd name="connsiteX1" fmla="*/ 0 w 98425"/>
                <a:gd name="connsiteY1" fmla="*/ 165100 h 165100"/>
                <a:gd name="connsiteX2" fmla="*/ 0 w 98425"/>
                <a:gd name="connsiteY2" fmla="*/ 165100 h 165100"/>
                <a:gd name="connsiteX0" fmla="*/ 98425 w 98425"/>
                <a:gd name="connsiteY0" fmla="*/ 0 h 165100"/>
                <a:gd name="connsiteX1" fmla="*/ 0 w 98425"/>
                <a:gd name="connsiteY1" fmla="*/ 165100 h 165100"/>
                <a:gd name="connsiteX2" fmla="*/ 0 w 98425"/>
                <a:gd name="connsiteY2" fmla="*/ 165100 h 165100"/>
                <a:gd name="connsiteX0" fmla="*/ 98425 w 98425"/>
                <a:gd name="connsiteY0" fmla="*/ 0 h 165100"/>
                <a:gd name="connsiteX1" fmla="*/ 0 w 98425"/>
                <a:gd name="connsiteY1" fmla="*/ 165100 h 165100"/>
                <a:gd name="connsiteX2" fmla="*/ 0 w 98425"/>
                <a:gd name="connsiteY2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425" h="165100">
                  <a:moveTo>
                    <a:pt x="98425" y="0"/>
                  </a:moveTo>
                  <a:cubicBezTo>
                    <a:pt x="56092" y="48683"/>
                    <a:pt x="16933" y="100542"/>
                    <a:pt x="0" y="165100"/>
                  </a:cubicBezTo>
                  <a:lnTo>
                    <a:pt x="0" y="165100"/>
                  </a:lnTo>
                </a:path>
              </a:pathLst>
            </a:custGeom>
            <a:solidFill>
              <a:srgbClr val="E8E9EC"/>
            </a:solidFill>
            <a:ln w="57150" cmpd="sng">
              <a:solidFill>
                <a:srgbClr val="BFBFB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933364">
              <a:off x="8004851" y="5525088"/>
              <a:ext cx="98425" cy="165100"/>
            </a:xfrm>
            <a:custGeom>
              <a:avLst/>
              <a:gdLst>
                <a:gd name="connsiteX0" fmla="*/ 98425 w 98425"/>
                <a:gd name="connsiteY0" fmla="*/ 0 h 165100"/>
                <a:gd name="connsiteX1" fmla="*/ 0 w 98425"/>
                <a:gd name="connsiteY1" fmla="*/ 165100 h 165100"/>
                <a:gd name="connsiteX2" fmla="*/ 0 w 98425"/>
                <a:gd name="connsiteY2" fmla="*/ 165100 h 165100"/>
                <a:gd name="connsiteX0" fmla="*/ 98425 w 98425"/>
                <a:gd name="connsiteY0" fmla="*/ 0 h 165100"/>
                <a:gd name="connsiteX1" fmla="*/ 0 w 98425"/>
                <a:gd name="connsiteY1" fmla="*/ 165100 h 165100"/>
                <a:gd name="connsiteX2" fmla="*/ 0 w 98425"/>
                <a:gd name="connsiteY2" fmla="*/ 165100 h 165100"/>
                <a:gd name="connsiteX0" fmla="*/ 98425 w 98425"/>
                <a:gd name="connsiteY0" fmla="*/ 0 h 165100"/>
                <a:gd name="connsiteX1" fmla="*/ 0 w 98425"/>
                <a:gd name="connsiteY1" fmla="*/ 165100 h 165100"/>
                <a:gd name="connsiteX2" fmla="*/ 0 w 98425"/>
                <a:gd name="connsiteY2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425" h="165100">
                  <a:moveTo>
                    <a:pt x="98425" y="0"/>
                  </a:moveTo>
                  <a:cubicBezTo>
                    <a:pt x="56092" y="48683"/>
                    <a:pt x="16933" y="100542"/>
                    <a:pt x="0" y="165100"/>
                  </a:cubicBezTo>
                  <a:lnTo>
                    <a:pt x="0" y="165100"/>
                  </a:lnTo>
                </a:path>
              </a:pathLst>
            </a:cu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7339107" y="5341434"/>
              <a:ext cx="543440" cy="543440"/>
            </a:xfrm>
            <a:prstGeom prst="ellipse">
              <a:avLst/>
            </a:prstGeom>
            <a:solidFill>
              <a:srgbClr val="F2F2F2"/>
            </a:solid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257897" y="98486"/>
            <a:ext cx="2537938" cy="1787386"/>
            <a:chOff x="229675" y="3034281"/>
            <a:chExt cx="3172423" cy="2234232"/>
          </a:xfrm>
        </p:grpSpPr>
        <p:sp>
          <p:nvSpPr>
            <p:cNvPr id="28" name="Oval 27"/>
            <p:cNvSpPr/>
            <p:nvPr/>
          </p:nvSpPr>
          <p:spPr>
            <a:xfrm>
              <a:off x="1193963" y="3687380"/>
              <a:ext cx="875215" cy="875215"/>
            </a:xfrm>
            <a:prstGeom prst="ellipse">
              <a:avLst/>
            </a:prstGeom>
            <a:no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78797" y="3272214"/>
              <a:ext cx="1705547" cy="1705547"/>
            </a:xfrm>
            <a:prstGeom prst="ellipse">
              <a:avLst/>
            </a:prstGeom>
            <a:no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cxnSp>
          <p:nvCxnSpPr>
            <p:cNvPr id="30" name="Straight Arrow Connector 29"/>
            <p:cNvCxnSpPr>
              <a:endCxn id="29" idx="6"/>
            </p:cNvCxnSpPr>
            <p:nvPr/>
          </p:nvCxnSpPr>
          <p:spPr>
            <a:xfrm flipH="1" flipV="1">
              <a:off x="2484344" y="4124988"/>
              <a:ext cx="359415" cy="508301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475298" y="4594299"/>
              <a:ext cx="9268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Starting position</a:t>
              </a:r>
              <a:endParaRPr lang="en-US" sz="1200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cxnSp>
          <p:nvCxnSpPr>
            <p:cNvPr id="32" name="Straight Arrow Connector 31"/>
            <p:cNvCxnSpPr>
              <a:stCxn id="33" idx="1"/>
            </p:cNvCxnSpPr>
            <p:nvPr/>
          </p:nvCxnSpPr>
          <p:spPr>
            <a:xfrm flipH="1">
              <a:off x="2007880" y="3780485"/>
              <a:ext cx="573258" cy="171221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581138" y="3491943"/>
              <a:ext cx="820959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Target track</a:t>
              </a:r>
              <a:endParaRPr lang="en-US" sz="1200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100989" y="3034281"/>
              <a:ext cx="1098482" cy="208959"/>
            </a:xfrm>
            <a:custGeom>
              <a:avLst/>
              <a:gdLst>
                <a:gd name="connsiteX0" fmla="*/ 1098482 w 1098482"/>
                <a:gd name="connsiteY0" fmla="*/ 206560 h 206560"/>
                <a:gd name="connsiteX1" fmla="*/ 686551 w 1098482"/>
                <a:gd name="connsiteY1" fmla="*/ 627 h 206560"/>
                <a:gd name="connsiteX2" fmla="*/ 0 w 1098482"/>
                <a:gd name="connsiteY2" fmla="*/ 137916 h 206560"/>
                <a:gd name="connsiteX3" fmla="*/ 0 w 1098482"/>
                <a:gd name="connsiteY3" fmla="*/ 137916 h 206560"/>
                <a:gd name="connsiteX0" fmla="*/ 1098482 w 1098482"/>
                <a:gd name="connsiteY0" fmla="*/ 68644 h 68644"/>
                <a:gd name="connsiteX1" fmla="*/ 0 w 1098482"/>
                <a:gd name="connsiteY1" fmla="*/ 0 h 68644"/>
                <a:gd name="connsiteX2" fmla="*/ 0 w 1098482"/>
                <a:gd name="connsiteY2" fmla="*/ 0 h 68644"/>
                <a:gd name="connsiteX0" fmla="*/ 1098482 w 1098482"/>
                <a:gd name="connsiteY0" fmla="*/ 160579 h 160579"/>
                <a:gd name="connsiteX1" fmla="*/ 0 w 1098482"/>
                <a:gd name="connsiteY1" fmla="*/ 91935 h 160579"/>
                <a:gd name="connsiteX2" fmla="*/ 0 w 1098482"/>
                <a:gd name="connsiteY2" fmla="*/ 91935 h 160579"/>
                <a:gd name="connsiteX0" fmla="*/ 1098482 w 1098482"/>
                <a:gd name="connsiteY0" fmla="*/ 208959 h 208959"/>
                <a:gd name="connsiteX1" fmla="*/ 0 w 1098482"/>
                <a:gd name="connsiteY1" fmla="*/ 140315 h 208959"/>
                <a:gd name="connsiteX2" fmla="*/ 0 w 1098482"/>
                <a:gd name="connsiteY2" fmla="*/ 140315 h 208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8482" h="208959">
                  <a:moveTo>
                    <a:pt x="1098482" y="208959"/>
                  </a:moveTo>
                  <a:cubicBezTo>
                    <a:pt x="829231" y="-12834"/>
                    <a:pt x="391664" y="-91819"/>
                    <a:pt x="0" y="140315"/>
                  </a:cubicBezTo>
                  <a:lnTo>
                    <a:pt x="0" y="140315"/>
                  </a:lnTo>
                </a:path>
              </a:pathLst>
            </a:custGeom>
            <a:ln>
              <a:solidFill>
                <a:srgbClr val="3C4B5E"/>
              </a:solidFill>
              <a:prstDash val="dot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1871966" y="4286623"/>
              <a:ext cx="603633" cy="877254"/>
            </a:xfrm>
            <a:custGeom>
              <a:avLst/>
              <a:gdLst>
                <a:gd name="connsiteX0" fmla="*/ 183664 w 544578"/>
                <a:gd name="connsiteY0" fmla="*/ 855587 h 912601"/>
                <a:gd name="connsiteX1" fmla="*/ 504998 w 544578"/>
                <a:gd name="connsiteY1" fmla="*/ 95641 h 912601"/>
                <a:gd name="connsiteX2" fmla="*/ 484596 w 544578"/>
                <a:gd name="connsiteY2" fmla="*/ 85440 h 912601"/>
                <a:gd name="connsiteX3" fmla="*/ 10245 w 544578"/>
                <a:gd name="connsiteY3" fmla="*/ 773982 h 912601"/>
                <a:gd name="connsiteX4" fmla="*/ 183664 w 544578"/>
                <a:gd name="connsiteY4" fmla="*/ 855587 h 912601"/>
                <a:gd name="connsiteX0" fmla="*/ 173419 w 534333"/>
                <a:gd name="connsiteY0" fmla="*/ 855587 h 855587"/>
                <a:gd name="connsiteX1" fmla="*/ 494753 w 534333"/>
                <a:gd name="connsiteY1" fmla="*/ 95641 h 855587"/>
                <a:gd name="connsiteX2" fmla="*/ 474351 w 534333"/>
                <a:gd name="connsiteY2" fmla="*/ 85440 h 855587"/>
                <a:gd name="connsiteX3" fmla="*/ 0 w 534333"/>
                <a:gd name="connsiteY3" fmla="*/ 773982 h 855587"/>
                <a:gd name="connsiteX4" fmla="*/ 173419 w 534333"/>
                <a:gd name="connsiteY4" fmla="*/ 855587 h 855587"/>
                <a:gd name="connsiteX0" fmla="*/ 173419 w 534333"/>
                <a:gd name="connsiteY0" fmla="*/ 855587 h 855587"/>
                <a:gd name="connsiteX1" fmla="*/ 494753 w 534333"/>
                <a:gd name="connsiteY1" fmla="*/ 95641 h 855587"/>
                <a:gd name="connsiteX2" fmla="*/ 474351 w 534333"/>
                <a:gd name="connsiteY2" fmla="*/ 85440 h 855587"/>
                <a:gd name="connsiteX3" fmla="*/ 0 w 534333"/>
                <a:gd name="connsiteY3" fmla="*/ 773982 h 855587"/>
                <a:gd name="connsiteX4" fmla="*/ 173419 w 534333"/>
                <a:gd name="connsiteY4" fmla="*/ 855587 h 855587"/>
                <a:gd name="connsiteX0" fmla="*/ 173419 w 534333"/>
                <a:gd name="connsiteY0" fmla="*/ 855587 h 855587"/>
                <a:gd name="connsiteX1" fmla="*/ 494753 w 534333"/>
                <a:gd name="connsiteY1" fmla="*/ 95641 h 855587"/>
                <a:gd name="connsiteX2" fmla="*/ 474351 w 534333"/>
                <a:gd name="connsiteY2" fmla="*/ 85440 h 855587"/>
                <a:gd name="connsiteX3" fmla="*/ 0 w 534333"/>
                <a:gd name="connsiteY3" fmla="*/ 773982 h 855587"/>
                <a:gd name="connsiteX4" fmla="*/ 173419 w 534333"/>
                <a:gd name="connsiteY4" fmla="*/ 855587 h 855587"/>
                <a:gd name="connsiteX0" fmla="*/ 239726 w 600640"/>
                <a:gd name="connsiteY0" fmla="*/ 855587 h 892590"/>
                <a:gd name="connsiteX1" fmla="*/ 561060 w 600640"/>
                <a:gd name="connsiteY1" fmla="*/ 95641 h 892590"/>
                <a:gd name="connsiteX2" fmla="*/ 540658 w 600640"/>
                <a:gd name="connsiteY2" fmla="*/ 85440 h 892590"/>
                <a:gd name="connsiteX3" fmla="*/ 0 w 600640"/>
                <a:gd name="connsiteY3" fmla="*/ 763781 h 892590"/>
                <a:gd name="connsiteX4" fmla="*/ 239726 w 600640"/>
                <a:gd name="connsiteY4" fmla="*/ 855587 h 892590"/>
                <a:gd name="connsiteX0" fmla="*/ 206207 w 616019"/>
                <a:gd name="connsiteY0" fmla="*/ 877254 h 927112"/>
                <a:gd name="connsiteX1" fmla="*/ 573446 w 616019"/>
                <a:gd name="connsiteY1" fmla="*/ 96907 h 927112"/>
                <a:gd name="connsiteX2" fmla="*/ 553044 w 616019"/>
                <a:gd name="connsiteY2" fmla="*/ 86706 h 927112"/>
                <a:gd name="connsiteX3" fmla="*/ 12386 w 616019"/>
                <a:gd name="connsiteY3" fmla="*/ 765047 h 927112"/>
                <a:gd name="connsiteX4" fmla="*/ 206207 w 616019"/>
                <a:gd name="connsiteY4" fmla="*/ 877254 h 927112"/>
                <a:gd name="connsiteX0" fmla="*/ 206207 w 616019"/>
                <a:gd name="connsiteY0" fmla="*/ 877254 h 927112"/>
                <a:gd name="connsiteX1" fmla="*/ 573446 w 616019"/>
                <a:gd name="connsiteY1" fmla="*/ 96907 h 927112"/>
                <a:gd name="connsiteX2" fmla="*/ 553044 w 616019"/>
                <a:gd name="connsiteY2" fmla="*/ 86706 h 927112"/>
                <a:gd name="connsiteX3" fmla="*/ 12386 w 616019"/>
                <a:gd name="connsiteY3" fmla="*/ 765047 h 927112"/>
                <a:gd name="connsiteX4" fmla="*/ 206207 w 616019"/>
                <a:gd name="connsiteY4" fmla="*/ 877254 h 927112"/>
                <a:gd name="connsiteX0" fmla="*/ 206207 w 616019"/>
                <a:gd name="connsiteY0" fmla="*/ 877254 h 927112"/>
                <a:gd name="connsiteX1" fmla="*/ 573446 w 616019"/>
                <a:gd name="connsiteY1" fmla="*/ 96907 h 927112"/>
                <a:gd name="connsiteX2" fmla="*/ 553044 w 616019"/>
                <a:gd name="connsiteY2" fmla="*/ 86706 h 927112"/>
                <a:gd name="connsiteX3" fmla="*/ 12386 w 616019"/>
                <a:gd name="connsiteY3" fmla="*/ 765047 h 927112"/>
                <a:gd name="connsiteX4" fmla="*/ 206207 w 616019"/>
                <a:gd name="connsiteY4" fmla="*/ 877254 h 927112"/>
                <a:gd name="connsiteX0" fmla="*/ 193821 w 603633"/>
                <a:gd name="connsiteY0" fmla="*/ 877254 h 877254"/>
                <a:gd name="connsiteX1" fmla="*/ 561060 w 603633"/>
                <a:gd name="connsiteY1" fmla="*/ 96907 h 877254"/>
                <a:gd name="connsiteX2" fmla="*/ 540658 w 603633"/>
                <a:gd name="connsiteY2" fmla="*/ 86706 h 877254"/>
                <a:gd name="connsiteX3" fmla="*/ 0 w 603633"/>
                <a:gd name="connsiteY3" fmla="*/ 765047 h 877254"/>
                <a:gd name="connsiteX4" fmla="*/ 193821 w 603633"/>
                <a:gd name="connsiteY4" fmla="*/ 877254 h 87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633" h="877254">
                  <a:moveTo>
                    <a:pt x="193821" y="877254"/>
                  </a:moveTo>
                  <a:lnTo>
                    <a:pt x="561060" y="96907"/>
                  </a:lnTo>
                  <a:cubicBezTo>
                    <a:pt x="618866" y="-34851"/>
                    <a:pt x="623117" y="-26351"/>
                    <a:pt x="540658" y="86706"/>
                  </a:cubicBezTo>
                  <a:lnTo>
                    <a:pt x="0" y="765047"/>
                  </a:lnTo>
                  <a:lnTo>
                    <a:pt x="193821" y="877254"/>
                  </a:lnTo>
                  <a:close/>
                </a:path>
              </a:pathLst>
            </a:custGeom>
            <a:solidFill>
              <a:srgbClr val="3C4B5E"/>
            </a:solid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cxnSp>
          <p:nvCxnSpPr>
            <p:cNvPr id="36" name="Straight Arrow Connector 35"/>
            <p:cNvCxnSpPr>
              <a:stCxn id="37" idx="0"/>
            </p:cNvCxnSpPr>
            <p:nvPr/>
          </p:nvCxnSpPr>
          <p:spPr>
            <a:xfrm flipV="1">
              <a:off x="694670" y="4093611"/>
              <a:ext cx="458060" cy="597821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9675" y="4691432"/>
              <a:ext cx="92999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Target location</a:t>
              </a:r>
              <a:endParaRPr lang="en-US" sz="1200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 rot="20009989">
              <a:off x="1147070" y="4004408"/>
              <a:ext cx="98425" cy="165100"/>
            </a:xfrm>
            <a:custGeom>
              <a:avLst/>
              <a:gdLst>
                <a:gd name="connsiteX0" fmla="*/ 98425 w 98425"/>
                <a:gd name="connsiteY0" fmla="*/ 0 h 165100"/>
                <a:gd name="connsiteX1" fmla="*/ 0 w 98425"/>
                <a:gd name="connsiteY1" fmla="*/ 165100 h 165100"/>
                <a:gd name="connsiteX2" fmla="*/ 0 w 98425"/>
                <a:gd name="connsiteY2" fmla="*/ 165100 h 165100"/>
                <a:gd name="connsiteX0" fmla="*/ 98425 w 98425"/>
                <a:gd name="connsiteY0" fmla="*/ 0 h 165100"/>
                <a:gd name="connsiteX1" fmla="*/ 0 w 98425"/>
                <a:gd name="connsiteY1" fmla="*/ 165100 h 165100"/>
                <a:gd name="connsiteX2" fmla="*/ 0 w 98425"/>
                <a:gd name="connsiteY2" fmla="*/ 165100 h 165100"/>
                <a:gd name="connsiteX0" fmla="*/ 98425 w 98425"/>
                <a:gd name="connsiteY0" fmla="*/ 0 h 165100"/>
                <a:gd name="connsiteX1" fmla="*/ 0 w 98425"/>
                <a:gd name="connsiteY1" fmla="*/ 165100 h 165100"/>
                <a:gd name="connsiteX2" fmla="*/ 0 w 98425"/>
                <a:gd name="connsiteY2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425" h="165100">
                  <a:moveTo>
                    <a:pt x="98425" y="0"/>
                  </a:moveTo>
                  <a:cubicBezTo>
                    <a:pt x="56092" y="48683"/>
                    <a:pt x="16933" y="100542"/>
                    <a:pt x="0" y="165100"/>
                  </a:cubicBezTo>
                  <a:lnTo>
                    <a:pt x="0" y="165100"/>
                  </a:lnTo>
                </a:path>
              </a:pathLst>
            </a:cu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363779" y="3854034"/>
              <a:ext cx="543440" cy="543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968102" y="287096"/>
            <a:ext cx="1364438" cy="1513330"/>
            <a:chOff x="4968102" y="3404926"/>
            <a:chExt cx="1364438" cy="1513330"/>
          </a:xfrm>
        </p:grpSpPr>
        <p:sp>
          <p:nvSpPr>
            <p:cNvPr id="41" name="Oval 40"/>
            <p:cNvSpPr/>
            <p:nvPr/>
          </p:nvSpPr>
          <p:spPr>
            <a:xfrm>
              <a:off x="5300235" y="3737059"/>
              <a:ext cx="700172" cy="700172"/>
            </a:xfrm>
            <a:prstGeom prst="ellipse">
              <a:avLst/>
            </a:prstGeom>
            <a:no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968102" y="3404926"/>
              <a:ext cx="1364438" cy="1364437"/>
            </a:xfrm>
            <a:prstGeom prst="ellipse">
              <a:avLst/>
            </a:prstGeom>
            <a:noFill/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 rot="11291367">
              <a:off x="5357002" y="4323525"/>
              <a:ext cx="544404" cy="149823"/>
            </a:xfrm>
            <a:custGeom>
              <a:avLst/>
              <a:gdLst>
                <a:gd name="connsiteX0" fmla="*/ 1098482 w 1098482"/>
                <a:gd name="connsiteY0" fmla="*/ 206560 h 206560"/>
                <a:gd name="connsiteX1" fmla="*/ 686551 w 1098482"/>
                <a:gd name="connsiteY1" fmla="*/ 627 h 206560"/>
                <a:gd name="connsiteX2" fmla="*/ 0 w 1098482"/>
                <a:gd name="connsiteY2" fmla="*/ 137916 h 206560"/>
                <a:gd name="connsiteX3" fmla="*/ 0 w 1098482"/>
                <a:gd name="connsiteY3" fmla="*/ 137916 h 206560"/>
                <a:gd name="connsiteX0" fmla="*/ 1098482 w 1098482"/>
                <a:gd name="connsiteY0" fmla="*/ 68644 h 68644"/>
                <a:gd name="connsiteX1" fmla="*/ 0 w 1098482"/>
                <a:gd name="connsiteY1" fmla="*/ 0 h 68644"/>
                <a:gd name="connsiteX2" fmla="*/ 0 w 1098482"/>
                <a:gd name="connsiteY2" fmla="*/ 0 h 68644"/>
                <a:gd name="connsiteX0" fmla="*/ 1098482 w 1098482"/>
                <a:gd name="connsiteY0" fmla="*/ 160579 h 160579"/>
                <a:gd name="connsiteX1" fmla="*/ 0 w 1098482"/>
                <a:gd name="connsiteY1" fmla="*/ 91935 h 160579"/>
                <a:gd name="connsiteX2" fmla="*/ 0 w 1098482"/>
                <a:gd name="connsiteY2" fmla="*/ 91935 h 160579"/>
                <a:gd name="connsiteX0" fmla="*/ 1098482 w 1098482"/>
                <a:gd name="connsiteY0" fmla="*/ 208959 h 208959"/>
                <a:gd name="connsiteX1" fmla="*/ 0 w 1098482"/>
                <a:gd name="connsiteY1" fmla="*/ 140315 h 208959"/>
                <a:gd name="connsiteX2" fmla="*/ 0 w 1098482"/>
                <a:gd name="connsiteY2" fmla="*/ 140315 h 208959"/>
                <a:gd name="connsiteX0" fmla="*/ 682902 w 682902"/>
                <a:gd name="connsiteY0" fmla="*/ 76633 h 204146"/>
                <a:gd name="connsiteX1" fmla="*/ 0 w 682902"/>
                <a:gd name="connsiteY1" fmla="*/ 204146 h 204146"/>
                <a:gd name="connsiteX2" fmla="*/ 0 w 682902"/>
                <a:gd name="connsiteY2" fmla="*/ 204146 h 204146"/>
                <a:gd name="connsiteX0" fmla="*/ 691767 w 691767"/>
                <a:gd name="connsiteY0" fmla="*/ 75293 h 203126"/>
                <a:gd name="connsiteX1" fmla="*/ 8865 w 691767"/>
                <a:gd name="connsiteY1" fmla="*/ 202806 h 203126"/>
                <a:gd name="connsiteX2" fmla="*/ 324705 w 691767"/>
                <a:gd name="connsiteY2" fmla="*/ 0 h 203126"/>
                <a:gd name="connsiteX0" fmla="*/ 682902 w 682902"/>
                <a:gd name="connsiteY0" fmla="*/ 72102 h 199935"/>
                <a:gd name="connsiteX1" fmla="*/ 0 w 682902"/>
                <a:gd name="connsiteY1" fmla="*/ 199615 h 199935"/>
                <a:gd name="connsiteX0" fmla="*/ 270647 w 270647"/>
                <a:gd name="connsiteY0" fmla="*/ 97215 h 97215"/>
                <a:gd name="connsiteX1" fmla="*/ 0 w 270647"/>
                <a:gd name="connsiteY1" fmla="*/ 91741 h 97215"/>
                <a:gd name="connsiteX0" fmla="*/ 270647 w 270647"/>
                <a:gd name="connsiteY0" fmla="*/ 111672 h 111672"/>
                <a:gd name="connsiteX1" fmla="*/ 0 w 270647"/>
                <a:gd name="connsiteY1" fmla="*/ 106198 h 111672"/>
                <a:gd name="connsiteX0" fmla="*/ 270647 w 270647"/>
                <a:gd name="connsiteY0" fmla="*/ 37729 h 37729"/>
                <a:gd name="connsiteX1" fmla="*/ 0 w 270647"/>
                <a:gd name="connsiteY1" fmla="*/ 32255 h 37729"/>
                <a:gd name="connsiteX0" fmla="*/ 263998 w 263998"/>
                <a:gd name="connsiteY0" fmla="*/ 25883 h 47006"/>
                <a:gd name="connsiteX1" fmla="*/ 0 w 263998"/>
                <a:gd name="connsiteY1" fmla="*/ 47006 h 47006"/>
                <a:gd name="connsiteX0" fmla="*/ 287271 w 287271"/>
                <a:gd name="connsiteY0" fmla="*/ 37729 h 37729"/>
                <a:gd name="connsiteX1" fmla="*/ 0 w 287271"/>
                <a:gd name="connsiteY1" fmla="*/ 32255 h 37729"/>
                <a:gd name="connsiteX0" fmla="*/ 287271 w 287271"/>
                <a:gd name="connsiteY0" fmla="*/ 34393 h 34393"/>
                <a:gd name="connsiteX1" fmla="*/ 0 w 287271"/>
                <a:gd name="connsiteY1" fmla="*/ 28919 h 34393"/>
                <a:gd name="connsiteX0" fmla="*/ 287271 w 287271"/>
                <a:gd name="connsiteY0" fmla="*/ 30292 h 30292"/>
                <a:gd name="connsiteX1" fmla="*/ 0 w 287271"/>
                <a:gd name="connsiteY1" fmla="*/ 24818 h 30292"/>
                <a:gd name="connsiteX0" fmla="*/ 445875 w 445875"/>
                <a:gd name="connsiteY0" fmla="*/ 112374 h 112374"/>
                <a:gd name="connsiteX1" fmla="*/ 0 w 445875"/>
                <a:gd name="connsiteY1" fmla="*/ 7833 h 112374"/>
                <a:gd name="connsiteX0" fmla="*/ 674196 w 674196"/>
                <a:gd name="connsiteY0" fmla="*/ 6867 h 121233"/>
                <a:gd name="connsiteX1" fmla="*/ 0 w 674196"/>
                <a:gd name="connsiteY1" fmla="*/ 121233 h 121233"/>
                <a:gd name="connsiteX0" fmla="*/ 674196 w 674196"/>
                <a:gd name="connsiteY0" fmla="*/ 29342 h 143708"/>
                <a:gd name="connsiteX1" fmla="*/ 0 w 674196"/>
                <a:gd name="connsiteY1" fmla="*/ 143708 h 143708"/>
                <a:gd name="connsiteX0" fmla="*/ 674196 w 674196"/>
                <a:gd name="connsiteY0" fmla="*/ 77588 h 191954"/>
                <a:gd name="connsiteX1" fmla="*/ 0 w 674196"/>
                <a:gd name="connsiteY1" fmla="*/ 191954 h 191954"/>
                <a:gd name="connsiteX0" fmla="*/ 680505 w 680505"/>
                <a:gd name="connsiteY0" fmla="*/ 84564 h 177384"/>
                <a:gd name="connsiteX1" fmla="*/ 0 w 680505"/>
                <a:gd name="connsiteY1" fmla="*/ 177384 h 177384"/>
                <a:gd name="connsiteX0" fmla="*/ 680505 w 680505"/>
                <a:gd name="connsiteY0" fmla="*/ 94459 h 187279"/>
                <a:gd name="connsiteX1" fmla="*/ 0 w 680505"/>
                <a:gd name="connsiteY1" fmla="*/ 187279 h 18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0505" h="187279">
                  <a:moveTo>
                    <a:pt x="680505" y="94459"/>
                  </a:moveTo>
                  <a:cubicBezTo>
                    <a:pt x="401818" y="-51413"/>
                    <a:pt x="197162" y="-34217"/>
                    <a:pt x="0" y="187279"/>
                  </a:cubicBezTo>
                </a:path>
              </a:pathLst>
            </a:custGeom>
            <a:ln>
              <a:solidFill>
                <a:srgbClr val="3C4B5E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 rot="20169418">
              <a:off x="5676969" y="4216453"/>
              <a:ext cx="482907" cy="701803"/>
            </a:xfrm>
            <a:custGeom>
              <a:avLst/>
              <a:gdLst>
                <a:gd name="connsiteX0" fmla="*/ 183664 w 544578"/>
                <a:gd name="connsiteY0" fmla="*/ 855587 h 912601"/>
                <a:gd name="connsiteX1" fmla="*/ 504998 w 544578"/>
                <a:gd name="connsiteY1" fmla="*/ 95641 h 912601"/>
                <a:gd name="connsiteX2" fmla="*/ 484596 w 544578"/>
                <a:gd name="connsiteY2" fmla="*/ 85440 h 912601"/>
                <a:gd name="connsiteX3" fmla="*/ 10245 w 544578"/>
                <a:gd name="connsiteY3" fmla="*/ 773982 h 912601"/>
                <a:gd name="connsiteX4" fmla="*/ 183664 w 544578"/>
                <a:gd name="connsiteY4" fmla="*/ 855587 h 912601"/>
                <a:gd name="connsiteX0" fmla="*/ 173419 w 534333"/>
                <a:gd name="connsiteY0" fmla="*/ 855587 h 855587"/>
                <a:gd name="connsiteX1" fmla="*/ 494753 w 534333"/>
                <a:gd name="connsiteY1" fmla="*/ 95641 h 855587"/>
                <a:gd name="connsiteX2" fmla="*/ 474351 w 534333"/>
                <a:gd name="connsiteY2" fmla="*/ 85440 h 855587"/>
                <a:gd name="connsiteX3" fmla="*/ 0 w 534333"/>
                <a:gd name="connsiteY3" fmla="*/ 773982 h 855587"/>
                <a:gd name="connsiteX4" fmla="*/ 173419 w 534333"/>
                <a:gd name="connsiteY4" fmla="*/ 855587 h 855587"/>
                <a:gd name="connsiteX0" fmla="*/ 173419 w 534333"/>
                <a:gd name="connsiteY0" fmla="*/ 855587 h 855587"/>
                <a:gd name="connsiteX1" fmla="*/ 494753 w 534333"/>
                <a:gd name="connsiteY1" fmla="*/ 95641 h 855587"/>
                <a:gd name="connsiteX2" fmla="*/ 474351 w 534333"/>
                <a:gd name="connsiteY2" fmla="*/ 85440 h 855587"/>
                <a:gd name="connsiteX3" fmla="*/ 0 w 534333"/>
                <a:gd name="connsiteY3" fmla="*/ 773982 h 855587"/>
                <a:gd name="connsiteX4" fmla="*/ 173419 w 534333"/>
                <a:gd name="connsiteY4" fmla="*/ 855587 h 855587"/>
                <a:gd name="connsiteX0" fmla="*/ 173419 w 534333"/>
                <a:gd name="connsiteY0" fmla="*/ 855587 h 855587"/>
                <a:gd name="connsiteX1" fmla="*/ 494753 w 534333"/>
                <a:gd name="connsiteY1" fmla="*/ 95641 h 855587"/>
                <a:gd name="connsiteX2" fmla="*/ 474351 w 534333"/>
                <a:gd name="connsiteY2" fmla="*/ 85440 h 855587"/>
                <a:gd name="connsiteX3" fmla="*/ 0 w 534333"/>
                <a:gd name="connsiteY3" fmla="*/ 773982 h 855587"/>
                <a:gd name="connsiteX4" fmla="*/ 173419 w 534333"/>
                <a:gd name="connsiteY4" fmla="*/ 855587 h 855587"/>
                <a:gd name="connsiteX0" fmla="*/ 239726 w 600640"/>
                <a:gd name="connsiteY0" fmla="*/ 855587 h 892590"/>
                <a:gd name="connsiteX1" fmla="*/ 561060 w 600640"/>
                <a:gd name="connsiteY1" fmla="*/ 95641 h 892590"/>
                <a:gd name="connsiteX2" fmla="*/ 540658 w 600640"/>
                <a:gd name="connsiteY2" fmla="*/ 85440 h 892590"/>
                <a:gd name="connsiteX3" fmla="*/ 0 w 600640"/>
                <a:gd name="connsiteY3" fmla="*/ 763781 h 892590"/>
                <a:gd name="connsiteX4" fmla="*/ 239726 w 600640"/>
                <a:gd name="connsiteY4" fmla="*/ 855587 h 892590"/>
                <a:gd name="connsiteX0" fmla="*/ 206207 w 616019"/>
                <a:gd name="connsiteY0" fmla="*/ 877254 h 927112"/>
                <a:gd name="connsiteX1" fmla="*/ 573446 w 616019"/>
                <a:gd name="connsiteY1" fmla="*/ 96907 h 927112"/>
                <a:gd name="connsiteX2" fmla="*/ 553044 w 616019"/>
                <a:gd name="connsiteY2" fmla="*/ 86706 h 927112"/>
                <a:gd name="connsiteX3" fmla="*/ 12386 w 616019"/>
                <a:gd name="connsiteY3" fmla="*/ 765047 h 927112"/>
                <a:gd name="connsiteX4" fmla="*/ 206207 w 616019"/>
                <a:gd name="connsiteY4" fmla="*/ 877254 h 927112"/>
                <a:gd name="connsiteX0" fmla="*/ 206207 w 616019"/>
                <a:gd name="connsiteY0" fmla="*/ 877254 h 927112"/>
                <a:gd name="connsiteX1" fmla="*/ 573446 w 616019"/>
                <a:gd name="connsiteY1" fmla="*/ 96907 h 927112"/>
                <a:gd name="connsiteX2" fmla="*/ 553044 w 616019"/>
                <a:gd name="connsiteY2" fmla="*/ 86706 h 927112"/>
                <a:gd name="connsiteX3" fmla="*/ 12386 w 616019"/>
                <a:gd name="connsiteY3" fmla="*/ 765047 h 927112"/>
                <a:gd name="connsiteX4" fmla="*/ 206207 w 616019"/>
                <a:gd name="connsiteY4" fmla="*/ 877254 h 927112"/>
                <a:gd name="connsiteX0" fmla="*/ 206207 w 616019"/>
                <a:gd name="connsiteY0" fmla="*/ 877254 h 927112"/>
                <a:gd name="connsiteX1" fmla="*/ 573446 w 616019"/>
                <a:gd name="connsiteY1" fmla="*/ 96907 h 927112"/>
                <a:gd name="connsiteX2" fmla="*/ 553044 w 616019"/>
                <a:gd name="connsiteY2" fmla="*/ 86706 h 927112"/>
                <a:gd name="connsiteX3" fmla="*/ 12386 w 616019"/>
                <a:gd name="connsiteY3" fmla="*/ 765047 h 927112"/>
                <a:gd name="connsiteX4" fmla="*/ 206207 w 616019"/>
                <a:gd name="connsiteY4" fmla="*/ 877254 h 927112"/>
                <a:gd name="connsiteX0" fmla="*/ 193821 w 603633"/>
                <a:gd name="connsiteY0" fmla="*/ 877254 h 877254"/>
                <a:gd name="connsiteX1" fmla="*/ 561060 w 603633"/>
                <a:gd name="connsiteY1" fmla="*/ 96907 h 877254"/>
                <a:gd name="connsiteX2" fmla="*/ 540658 w 603633"/>
                <a:gd name="connsiteY2" fmla="*/ 86706 h 877254"/>
                <a:gd name="connsiteX3" fmla="*/ 0 w 603633"/>
                <a:gd name="connsiteY3" fmla="*/ 765047 h 877254"/>
                <a:gd name="connsiteX4" fmla="*/ 193821 w 603633"/>
                <a:gd name="connsiteY4" fmla="*/ 877254 h 87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633" h="877254">
                  <a:moveTo>
                    <a:pt x="193821" y="877254"/>
                  </a:moveTo>
                  <a:lnTo>
                    <a:pt x="561060" y="96907"/>
                  </a:lnTo>
                  <a:cubicBezTo>
                    <a:pt x="618866" y="-34851"/>
                    <a:pt x="623117" y="-26351"/>
                    <a:pt x="540658" y="86706"/>
                  </a:cubicBezTo>
                  <a:lnTo>
                    <a:pt x="0" y="765047"/>
                  </a:lnTo>
                  <a:lnTo>
                    <a:pt x="193821" y="877254"/>
                  </a:lnTo>
                  <a:close/>
                </a:path>
              </a:pathLst>
            </a:custGeom>
            <a:solidFill>
              <a:srgbClr val="3C4B5E"/>
            </a:solid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433572" y="3865537"/>
              <a:ext cx="434752" cy="434752"/>
            </a:xfrm>
            <a:prstGeom prst="ellipse">
              <a:avLst/>
            </a:prstGeom>
            <a:solidFill>
              <a:srgbClr val="F2F2F2"/>
            </a:solid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sp>
          <p:nvSpPr>
            <p:cNvPr id="46" name="Freeform 45"/>
            <p:cNvSpPr>
              <a:spLocks noChangeAspect="1"/>
            </p:cNvSpPr>
            <p:nvPr/>
          </p:nvSpPr>
          <p:spPr>
            <a:xfrm rot="17787784">
              <a:off x="5326409" y="4197909"/>
              <a:ext cx="78740" cy="132080"/>
            </a:xfrm>
            <a:custGeom>
              <a:avLst/>
              <a:gdLst>
                <a:gd name="connsiteX0" fmla="*/ 98425 w 98425"/>
                <a:gd name="connsiteY0" fmla="*/ 0 h 165100"/>
                <a:gd name="connsiteX1" fmla="*/ 0 w 98425"/>
                <a:gd name="connsiteY1" fmla="*/ 165100 h 165100"/>
                <a:gd name="connsiteX2" fmla="*/ 0 w 98425"/>
                <a:gd name="connsiteY2" fmla="*/ 165100 h 165100"/>
                <a:gd name="connsiteX0" fmla="*/ 98425 w 98425"/>
                <a:gd name="connsiteY0" fmla="*/ 0 h 165100"/>
                <a:gd name="connsiteX1" fmla="*/ 0 w 98425"/>
                <a:gd name="connsiteY1" fmla="*/ 165100 h 165100"/>
                <a:gd name="connsiteX2" fmla="*/ 0 w 98425"/>
                <a:gd name="connsiteY2" fmla="*/ 165100 h 165100"/>
                <a:gd name="connsiteX0" fmla="*/ 98425 w 98425"/>
                <a:gd name="connsiteY0" fmla="*/ 0 h 165100"/>
                <a:gd name="connsiteX1" fmla="*/ 0 w 98425"/>
                <a:gd name="connsiteY1" fmla="*/ 165100 h 165100"/>
                <a:gd name="connsiteX2" fmla="*/ 0 w 98425"/>
                <a:gd name="connsiteY2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425" h="165100">
                  <a:moveTo>
                    <a:pt x="98425" y="0"/>
                  </a:moveTo>
                  <a:cubicBezTo>
                    <a:pt x="56092" y="48683"/>
                    <a:pt x="16933" y="100542"/>
                    <a:pt x="0" y="165100"/>
                  </a:cubicBezTo>
                  <a:lnTo>
                    <a:pt x="0" y="165100"/>
                  </a:lnTo>
                </a:path>
              </a:pathLst>
            </a:custGeom>
            <a:ln w="57150" cmpd="sng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  <p:sp>
          <p:nvSpPr>
            <p:cNvPr id="47" name="Freeform 46"/>
            <p:cNvSpPr>
              <a:spLocks noChangeAspect="1"/>
            </p:cNvSpPr>
            <p:nvPr/>
          </p:nvSpPr>
          <p:spPr>
            <a:xfrm rot="10800000">
              <a:off x="5912102" y="4191800"/>
              <a:ext cx="78740" cy="132080"/>
            </a:xfrm>
            <a:custGeom>
              <a:avLst/>
              <a:gdLst>
                <a:gd name="connsiteX0" fmla="*/ 98425 w 98425"/>
                <a:gd name="connsiteY0" fmla="*/ 0 h 165100"/>
                <a:gd name="connsiteX1" fmla="*/ 0 w 98425"/>
                <a:gd name="connsiteY1" fmla="*/ 165100 h 165100"/>
                <a:gd name="connsiteX2" fmla="*/ 0 w 98425"/>
                <a:gd name="connsiteY2" fmla="*/ 165100 h 165100"/>
                <a:gd name="connsiteX0" fmla="*/ 98425 w 98425"/>
                <a:gd name="connsiteY0" fmla="*/ 0 h 165100"/>
                <a:gd name="connsiteX1" fmla="*/ 0 w 98425"/>
                <a:gd name="connsiteY1" fmla="*/ 165100 h 165100"/>
                <a:gd name="connsiteX2" fmla="*/ 0 w 98425"/>
                <a:gd name="connsiteY2" fmla="*/ 165100 h 165100"/>
                <a:gd name="connsiteX0" fmla="*/ 98425 w 98425"/>
                <a:gd name="connsiteY0" fmla="*/ 0 h 165100"/>
                <a:gd name="connsiteX1" fmla="*/ 0 w 98425"/>
                <a:gd name="connsiteY1" fmla="*/ 165100 h 165100"/>
                <a:gd name="connsiteX2" fmla="*/ 0 w 98425"/>
                <a:gd name="connsiteY2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425" h="165100">
                  <a:moveTo>
                    <a:pt x="98425" y="0"/>
                  </a:moveTo>
                  <a:cubicBezTo>
                    <a:pt x="56092" y="48683"/>
                    <a:pt x="16933" y="100542"/>
                    <a:pt x="0" y="165100"/>
                  </a:cubicBezTo>
                  <a:lnTo>
                    <a:pt x="0" y="165100"/>
                  </a:lnTo>
                </a:path>
              </a:pathLst>
            </a:cu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T Std Light"/>
                <a:cs typeface="Helvetica LT St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51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2014-12-02T06:06:52Z</dcterms:created>
  <dcterms:modified xsi:type="dcterms:W3CDTF">2014-12-02T06:07:40Z</dcterms:modified>
</cp:coreProperties>
</file>