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029200" cy="3886200"/>
  <p:notesSz cx="6858000" cy="9144000"/>
  <p:defaultTextStyle>
    <a:defPPr>
      <a:defRPr lang="en-US"/>
    </a:defPPr>
    <a:lvl1pPr marL="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120" y="-96"/>
      </p:cViewPr>
      <p:guideLst>
        <p:guide orient="horz" pos="1224"/>
        <p:guide pos="1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207242"/>
            <a:ext cx="4274820" cy="833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2202180"/>
            <a:ext cx="3520440" cy="9931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5A8-47CC-DC4A-966E-8B5D91E341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176A-D08A-1E47-90D8-77BC45AC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5A8-47CC-DC4A-966E-8B5D91E341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176A-D08A-1E47-90D8-77BC45AC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0" y="155629"/>
            <a:ext cx="1131570" cy="33158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55629"/>
            <a:ext cx="3310890" cy="33158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5A8-47CC-DC4A-966E-8B5D91E341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176A-D08A-1E47-90D8-77BC45AC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5A8-47CC-DC4A-966E-8B5D91E341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176A-D08A-1E47-90D8-77BC45AC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2" y="2497243"/>
            <a:ext cx="4274820" cy="771843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1647138"/>
            <a:ext cx="4274820" cy="850106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5A8-47CC-DC4A-966E-8B5D91E341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176A-D08A-1E47-90D8-77BC45AC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3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06781"/>
            <a:ext cx="2221230" cy="25647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0" y="906781"/>
            <a:ext cx="2221230" cy="25647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5A8-47CC-DC4A-966E-8B5D91E341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176A-D08A-1E47-90D8-77BC45AC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1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869898"/>
            <a:ext cx="2222104" cy="362531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" y="1232429"/>
            <a:ext cx="2222104" cy="223906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4" y="869898"/>
            <a:ext cx="2222976" cy="362531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4" y="1232429"/>
            <a:ext cx="2222976" cy="223906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5A8-47CC-DC4A-966E-8B5D91E341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176A-D08A-1E47-90D8-77BC45AC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5A8-47CC-DC4A-966E-8B5D91E341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176A-D08A-1E47-90D8-77BC45AC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1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5A8-47CC-DC4A-966E-8B5D91E341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176A-D08A-1E47-90D8-77BC45AC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54729"/>
            <a:ext cx="1654572" cy="65849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7" y="154729"/>
            <a:ext cx="2811463" cy="331676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0" y="813224"/>
            <a:ext cx="1654572" cy="2658269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5A8-47CC-DC4A-966E-8B5D91E341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176A-D08A-1E47-90D8-77BC45AC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59" y="2720340"/>
            <a:ext cx="3017520" cy="321151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59" y="347239"/>
            <a:ext cx="3017520" cy="233172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59" y="3041491"/>
            <a:ext cx="3017520" cy="456089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5A8-47CC-DC4A-966E-8B5D91E341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176A-D08A-1E47-90D8-77BC45AC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1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55629"/>
            <a:ext cx="4526280" cy="6477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06781"/>
            <a:ext cx="4526280" cy="2564712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601933"/>
            <a:ext cx="1173480" cy="206904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75A8-47CC-DC4A-966E-8B5D91E341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3601933"/>
            <a:ext cx="1592580" cy="206904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3601933"/>
            <a:ext cx="1173480" cy="206904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E176A-D08A-1E47-90D8-77BC45AC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7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2612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2612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26124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26124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26124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" y="102405"/>
            <a:ext cx="4984141" cy="37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6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2014-12-02T06:04:18Z</dcterms:created>
  <dcterms:modified xsi:type="dcterms:W3CDTF">2014-12-02T06:05:16Z</dcterms:modified>
</cp:coreProperties>
</file>