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315200" cy="2743200"/>
  <p:notesSz cx="6858000" cy="9144000"/>
  <p:defaultTextStyle>
    <a:defPPr>
      <a:defRPr lang="en-US"/>
    </a:defPPr>
    <a:lvl1pPr marL="0" algn="l" defTabSz="28728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282" algn="l" defTabSz="28728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4562" algn="l" defTabSz="28728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1845" algn="l" defTabSz="28728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9127" algn="l" defTabSz="28728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6408" algn="l" defTabSz="28728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3690" algn="l" defTabSz="28728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0971" algn="l" defTabSz="28728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8254" algn="l" defTabSz="28728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28" y="-104"/>
      </p:cViewPr>
      <p:guideLst>
        <p:guide orient="horz" pos="86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52170"/>
            <a:ext cx="62179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554480"/>
            <a:ext cx="51206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1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6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3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0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98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09855"/>
            <a:ext cx="164592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09855"/>
            <a:ext cx="481584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1762760"/>
            <a:ext cx="6217920" cy="54483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162687"/>
            <a:ext cx="6217920" cy="60007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2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45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18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91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64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369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097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9825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6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640082"/>
            <a:ext cx="3230880" cy="18103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640082"/>
            <a:ext cx="3230880" cy="18103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14047"/>
            <a:ext cx="3232150" cy="25590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282" indent="0">
              <a:buNone/>
              <a:defRPr sz="1300" b="1"/>
            </a:lvl2pPr>
            <a:lvl3pPr marL="574562" indent="0">
              <a:buNone/>
              <a:defRPr sz="1100" b="1"/>
            </a:lvl3pPr>
            <a:lvl4pPr marL="861845" indent="0">
              <a:buNone/>
              <a:defRPr sz="1000" b="1"/>
            </a:lvl4pPr>
            <a:lvl5pPr marL="1149127" indent="0">
              <a:buNone/>
              <a:defRPr sz="1000" b="1"/>
            </a:lvl5pPr>
            <a:lvl6pPr marL="1436408" indent="0">
              <a:buNone/>
              <a:defRPr sz="1000" b="1"/>
            </a:lvl6pPr>
            <a:lvl7pPr marL="1723690" indent="0">
              <a:buNone/>
              <a:defRPr sz="1000" b="1"/>
            </a:lvl7pPr>
            <a:lvl8pPr marL="2010971" indent="0">
              <a:buNone/>
              <a:defRPr sz="1000" b="1"/>
            </a:lvl8pPr>
            <a:lvl9pPr marL="229825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869950"/>
            <a:ext cx="3232150" cy="158051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614047"/>
            <a:ext cx="3233420" cy="25590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282" indent="0">
              <a:buNone/>
              <a:defRPr sz="1300" b="1"/>
            </a:lvl2pPr>
            <a:lvl3pPr marL="574562" indent="0">
              <a:buNone/>
              <a:defRPr sz="1100" b="1"/>
            </a:lvl3pPr>
            <a:lvl4pPr marL="861845" indent="0">
              <a:buNone/>
              <a:defRPr sz="1000" b="1"/>
            </a:lvl4pPr>
            <a:lvl5pPr marL="1149127" indent="0">
              <a:buNone/>
              <a:defRPr sz="1000" b="1"/>
            </a:lvl5pPr>
            <a:lvl6pPr marL="1436408" indent="0">
              <a:buNone/>
              <a:defRPr sz="1000" b="1"/>
            </a:lvl6pPr>
            <a:lvl7pPr marL="1723690" indent="0">
              <a:buNone/>
              <a:defRPr sz="1000" b="1"/>
            </a:lvl7pPr>
            <a:lvl8pPr marL="2010971" indent="0">
              <a:buNone/>
              <a:defRPr sz="1000" b="1"/>
            </a:lvl8pPr>
            <a:lvl9pPr marL="229825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869950"/>
            <a:ext cx="3233420" cy="158051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09220"/>
            <a:ext cx="2406650" cy="46482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09222"/>
            <a:ext cx="4089400" cy="234124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574042"/>
            <a:ext cx="2406650" cy="1876425"/>
          </a:xfrm>
        </p:spPr>
        <p:txBody>
          <a:bodyPr/>
          <a:lstStyle>
            <a:lvl1pPr marL="0" indent="0">
              <a:buNone/>
              <a:defRPr sz="900"/>
            </a:lvl1pPr>
            <a:lvl2pPr marL="287282" indent="0">
              <a:buNone/>
              <a:defRPr sz="800"/>
            </a:lvl2pPr>
            <a:lvl3pPr marL="574562" indent="0">
              <a:buNone/>
              <a:defRPr sz="600"/>
            </a:lvl3pPr>
            <a:lvl4pPr marL="861845" indent="0">
              <a:buNone/>
              <a:defRPr sz="600"/>
            </a:lvl4pPr>
            <a:lvl5pPr marL="1149127" indent="0">
              <a:buNone/>
              <a:defRPr sz="600"/>
            </a:lvl5pPr>
            <a:lvl6pPr marL="1436408" indent="0">
              <a:buNone/>
              <a:defRPr sz="600"/>
            </a:lvl6pPr>
            <a:lvl7pPr marL="1723690" indent="0">
              <a:buNone/>
              <a:defRPr sz="600"/>
            </a:lvl7pPr>
            <a:lvl8pPr marL="2010971" indent="0">
              <a:buNone/>
              <a:defRPr sz="600"/>
            </a:lvl8pPr>
            <a:lvl9pPr marL="22982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1920242"/>
            <a:ext cx="4389120" cy="22669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245110"/>
            <a:ext cx="4389120" cy="1645920"/>
          </a:xfrm>
        </p:spPr>
        <p:txBody>
          <a:bodyPr/>
          <a:lstStyle>
            <a:lvl1pPr marL="0" indent="0">
              <a:buNone/>
              <a:defRPr sz="2000"/>
            </a:lvl1pPr>
            <a:lvl2pPr marL="287282" indent="0">
              <a:buNone/>
              <a:defRPr sz="1800"/>
            </a:lvl2pPr>
            <a:lvl3pPr marL="574562" indent="0">
              <a:buNone/>
              <a:defRPr sz="1500"/>
            </a:lvl3pPr>
            <a:lvl4pPr marL="861845" indent="0">
              <a:buNone/>
              <a:defRPr sz="1300"/>
            </a:lvl4pPr>
            <a:lvl5pPr marL="1149127" indent="0">
              <a:buNone/>
              <a:defRPr sz="1300"/>
            </a:lvl5pPr>
            <a:lvl6pPr marL="1436408" indent="0">
              <a:buNone/>
              <a:defRPr sz="1300"/>
            </a:lvl6pPr>
            <a:lvl7pPr marL="1723690" indent="0">
              <a:buNone/>
              <a:defRPr sz="1300"/>
            </a:lvl7pPr>
            <a:lvl8pPr marL="2010971" indent="0">
              <a:buNone/>
              <a:defRPr sz="1300"/>
            </a:lvl8pPr>
            <a:lvl9pPr marL="229825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2146937"/>
            <a:ext cx="4389120" cy="321945"/>
          </a:xfrm>
        </p:spPr>
        <p:txBody>
          <a:bodyPr/>
          <a:lstStyle>
            <a:lvl1pPr marL="0" indent="0">
              <a:buNone/>
              <a:defRPr sz="900"/>
            </a:lvl1pPr>
            <a:lvl2pPr marL="287282" indent="0">
              <a:buNone/>
              <a:defRPr sz="800"/>
            </a:lvl2pPr>
            <a:lvl3pPr marL="574562" indent="0">
              <a:buNone/>
              <a:defRPr sz="600"/>
            </a:lvl3pPr>
            <a:lvl4pPr marL="861845" indent="0">
              <a:buNone/>
              <a:defRPr sz="600"/>
            </a:lvl4pPr>
            <a:lvl5pPr marL="1149127" indent="0">
              <a:buNone/>
              <a:defRPr sz="600"/>
            </a:lvl5pPr>
            <a:lvl6pPr marL="1436408" indent="0">
              <a:buNone/>
              <a:defRPr sz="600"/>
            </a:lvl6pPr>
            <a:lvl7pPr marL="1723690" indent="0">
              <a:buNone/>
              <a:defRPr sz="600"/>
            </a:lvl7pPr>
            <a:lvl8pPr marL="2010971" indent="0">
              <a:buNone/>
              <a:defRPr sz="600"/>
            </a:lvl8pPr>
            <a:lvl9pPr marL="22982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09855"/>
            <a:ext cx="6583680" cy="457200"/>
          </a:xfrm>
          <a:prstGeom prst="rect">
            <a:avLst/>
          </a:prstGeom>
        </p:spPr>
        <p:txBody>
          <a:bodyPr vert="horz" lIns="57456" tIns="28729" rIns="57456" bIns="287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40082"/>
            <a:ext cx="6583680" cy="1810385"/>
          </a:xfrm>
          <a:prstGeom prst="rect">
            <a:avLst/>
          </a:prstGeom>
        </p:spPr>
        <p:txBody>
          <a:bodyPr vert="horz" lIns="57456" tIns="28729" rIns="57456" bIns="287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542540"/>
            <a:ext cx="1706880" cy="146050"/>
          </a:xfrm>
          <a:prstGeom prst="rect">
            <a:avLst/>
          </a:prstGeom>
        </p:spPr>
        <p:txBody>
          <a:bodyPr vert="horz" lIns="57456" tIns="28729" rIns="57456" bIns="28729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0F49F-4B3F-6845-994A-DB5EFD913D4F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2542540"/>
            <a:ext cx="2316480" cy="146050"/>
          </a:xfrm>
          <a:prstGeom prst="rect">
            <a:avLst/>
          </a:prstGeom>
        </p:spPr>
        <p:txBody>
          <a:bodyPr vert="horz" lIns="57456" tIns="28729" rIns="57456" bIns="28729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542540"/>
            <a:ext cx="1706880" cy="146050"/>
          </a:xfrm>
          <a:prstGeom prst="rect">
            <a:avLst/>
          </a:prstGeom>
        </p:spPr>
        <p:txBody>
          <a:bodyPr vert="horz" lIns="57456" tIns="28729" rIns="57456" bIns="2872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8505-9A31-2A47-9854-E0DBBE850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5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282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462" indent="-215462" algn="l" defTabSz="2872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6832" indent="-179552" algn="l" defTabSz="287282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8205" indent="-143641" algn="l" defTabSz="28728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486" indent="-143641" algn="l" defTabSz="287282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2768" indent="-143641" algn="l" defTabSz="287282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0050" indent="-143641" algn="l" defTabSz="28728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67330" indent="-143641" algn="l" defTabSz="28728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4613" indent="-143641" algn="l" defTabSz="28728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1895" indent="-143641" algn="l" defTabSz="28728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28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282" algn="l" defTabSz="28728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562" algn="l" defTabSz="28728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845" algn="l" defTabSz="28728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127" algn="l" defTabSz="28728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408" algn="l" defTabSz="28728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3690" algn="l" defTabSz="28728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0971" algn="l" defTabSz="28728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8254" algn="l" defTabSz="28728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67100"/>
              </p:ext>
            </p:extLst>
          </p:nvPr>
        </p:nvGraphicFramePr>
        <p:xfrm>
          <a:off x="1372177" y="332439"/>
          <a:ext cx="20743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Command (e.g. R/W)</a:t>
                      </a:r>
                      <a:endParaRPr lang="en-US" sz="1400" b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Params</a:t>
                      </a:r>
                      <a:r>
                        <a:rPr lang="en-US" sz="1400" b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 (LBA, </a:t>
                      </a:r>
                      <a:r>
                        <a:rPr lang="en-US" sz="1400" b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len</a:t>
                      </a:r>
                      <a:r>
                        <a:rPr lang="en-US" sz="1400" b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)</a:t>
                      </a:r>
                      <a:endParaRPr lang="en-US" sz="1400" b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Status</a:t>
                      </a:r>
                      <a:endParaRPr lang="en-US" sz="1400" b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Next </a:t>
                      </a:r>
                      <a:r>
                        <a:rPr lang="en-US" sz="1400" b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descr</a:t>
                      </a:r>
                      <a:r>
                        <a:rPr lang="en-US" sz="1400" b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.</a:t>
                      </a:r>
                      <a:endParaRPr lang="en-US" sz="1400" b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Buffer address</a:t>
                      </a: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Buffer </a:t>
                      </a:r>
                      <a:r>
                        <a:rPr lang="en-US" sz="1400" b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len</a:t>
                      </a:r>
                      <a:endParaRPr lang="en-US" sz="1400" b="0" dirty="0" smtClean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17513" y="864146"/>
            <a:ext cx="945444" cy="1622777"/>
          </a:xfrm>
          <a:prstGeom prst="rect">
            <a:avLst/>
          </a:pr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data</a:t>
            </a:r>
            <a:b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buffer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pic>
        <p:nvPicPr>
          <p:cNvPr id="2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067" y="607500"/>
            <a:ext cx="986448" cy="105811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977069" y="878256"/>
            <a:ext cx="381000" cy="1114778"/>
          </a:xfrm>
          <a:prstGeom prst="straightConnector1">
            <a:avLst/>
          </a:prstGeom>
          <a:ln w="28575" cap="flat" cmpd="sng" algn="ctr">
            <a:solidFill>
              <a:srgbClr val="3C4B5E"/>
            </a:solidFill>
            <a:prstDash val="sysDash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20624" y="2331701"/>
            <a:ext cx="437445" cy="127000"/>
          </a:xfrm>
          <a:prstGeom prst="straightConnector1">
            <a:avLst/>
          </a:prstGeom>
          <a:ln w="28575" cap="flat" cmpd="sng" algn="ctr">
            <a:solidFill>
              <a:srgbClr val="3C4B5E"/>
            </a:solidFill>
            <a:prstDash val="sysDash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46513" y="342034"/>
            <a:ext cx="1072445" cy="1270000"/>
          </a:xfrm>
          <a:prstGeom prst="straightConnector1">
            <a:avLst/>
          </a:prstGeom>
          <a:ln w="28575" cap="flat" cmpd="sng" algn="ctr">
            <a:solidFill>
              <a:srgbClr val="3C4B5E"/>
            </a:solidFill>
            <a:prstDash val="sysDash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45" y="54345"/>
            <a:ext cx="986448" cy="105811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3" name="Rectangle 32"/>
          <p:cNvSpPr/>
          <p:nvPr/>
        </p:nvSpPr>
        <p:spPr>
          <a:xfrm>
            <a:off x="4290357" y="1343925"/>
            <a:ext cx="666045" cy="1128888"/>
          </a:xfrm>
          <a:prstGeom prst="rect">
            <a:avLst/>
          </a:pr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data</a:t>
            </a:r>
            <a:b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buffer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36180" y="666590"/>
            <a:ext cx="338667" cy="42333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377847" y="779479"/>
            <a:ext cx="254000" cy="522111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29979" y="1171770"/>
            <a:ext cx="666045" cy="1128888"/>
          </a:xfrm>
          <a:prstGeom prst="rect">
            <a:avLst/>
          </a:prstGeom>
          <a:solidFill>
            <a:schemeClr val="bg1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data</a:t>
            </a:r>
            <a:b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buffer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240513" y="1273367"/>
            <a:ext cx="282222" cy="12700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3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2014-12-02T05:57:05Z</dcterms:created>
  <dcterms:modified xsi:type="dcterms:W3CDTF">2014-12-02T05:59:03Z</dcterms:modified>
</cp:coreProperties>
</file>