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315200" cy="5486400"/>
  <p:notesSz cx="6858000" cy="9144000"/>
  <p:defaultTextStyle>
    <a:defPPr>
      <a:defRPr lang="en-US"/>
    </a:defPPr>
    <a:lvl1pPr marL="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3" d="100"/>
          <a:sy n="43" d="100"/>
        </p:scale>
        <p:origin x="-2112" y="-112"/>
      </p:cViewPr>
      <p:guideLst>
        <p:guide orient="horz" pos="1728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704340"/>
            <a:ext cx="621792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108960"/>
            <a:ext cx="512064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08F1-E3F3-C043-A076-D97002AAE64A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96FB-813E-1046-BC21-9C677EFC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1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08F1-E3F3-C043-A076-D97002AAE64A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96FB-813E-1046-BC21-9C677EFC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0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219712"/>
            <a:ext cx="164592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219712"/>
            <a:ext cx="481584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08F1-E3F3-C043-A076-D97002AAE64A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96FB-813E-1046-BC21-9C677EFC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4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08F1-E3F3-C043-A076-D97002AAE64A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96FB-813E-1046-BC21-9C677EFC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3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3525520"/>
            <a:ext cx="6217920" cy="108966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2325371"/>
            <a:ext cx="6217920" cy="1200150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08F1-E3F3-C043-A076-D97002AAE64A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96FB-813E-1046-BC21-9C677EFC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4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280161"/>
            <a:ext cx="3230880" cy="362077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1280161"/>
            <a:ext cx="3230880" cy="362077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08F1-E3F3-C043-A076-D97002AAE64A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96FB-813E-1046-BC21-9C677EFC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4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228090"/>
            <a:ext cx="3232150" cy="51181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739900"/>
            <a:ext cx="3232150" cy="316103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1228090"/>
            <a:ext cx="3233420" cy="51181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1739900"/>
            <a:ext cx="3233420" cy="316103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08F1-E3F3-C043-A076-D97002AAE64A}" type="datetimeFigureOut">
              <a:rPr lang="en-US" smtClean="0"/>
              <a:t>12/2/14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96FB-813E-1046-BC21-9C677EFC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7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08F1-E3F3-C043-A076-D97002AAE64A}" type="datetimeFigureOut">
              <a:rPr lang="en-US" smtClean="0"/>
              <a:t>12/2/14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96FB-813E-1046-BC21-9C677EFC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08F1-E3F3-C043-A076-D97002AAE64A}" type="datetimeFigureOut">
              <a:rPr lang="en-US" smtClean="0"/>
              <a:t>12/2/14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96FB-813E-1046-BC21-9C677EFC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4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218440"/>
            <a:ext cx="2406650" cy="92964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218441"/>
            <a:ext cx="4089400" cy="468249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1148081"/>
            <a:ext cx="2406650" cy="3752850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08F1-E3F3-C043-A076-D97002AAE64A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96FB-813E-1046-BC21-9C677EFC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2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3840480"/>
            <a:ext cx="4389120" cy="45339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490220"/>
            <a:ext cx="4389120" cy="3291840"/>
          </a:xfrm>
        </p:spPr>
        <p:txBody>
          <a:bodyPr/>
          <a:lstStyle>
            <a:lvl1pPr marL="0" indent="0">
              <a:buNone/>
              <a:defRPr sz="2600"/>
            </a:lvl1pPr>
            <a:lvl2pPr marL="365760" indent="0">
              <a:buNone/>
              <a:defRPr sz="2200"/>
            </a:lvl2pPr>
            <a:lvl3pPr marL="731520" indent="0">
              <a:buNone/>
              <a:defRPr sz="190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4293870"/>
            <a:ext cx="4389120" cy="643890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08F1-E3F3-C043-A076-D97002AAE64A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96FB-813E-1046-BC21-9C677EFC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19710"/>
            <a:ext cx="6583680" cy="914400"/>
          </a:xfrm>
          <a:prstGeom prst="rect">
            <a:avLst/>
          </a:prstGeom>
        </p:spPr>
        <p:txBody>
          <a:bodyPr vert="horz" lIns="73152" tIns="36576" rIns="73152" bIns="3657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280161"/>
            <a:ext cx="6583680" cy="3620770"/>
          </a:xfrm>
          <a:prstGeom prst="rect">
            <a:avLst/>
          </a:prstGeom>
        </p:spPr>
        <p:txBody>
          <a:bodyPr vert="horz" lIns="73152" tIns="36576" rIns="73152" bIns="365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5085080"/>
            <a:ext cx="1706880" cy="292100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008F1-E3F3-C043-A076-D97002AAE64A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5085080"/>
            <a:ext cx="2316480" cy="292100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5085080"/>
            <a:ext cx="1706880" cy="292100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196FB-813E-1046-BC21-9C677EFC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6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36576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36576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365760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36576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36576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36576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36576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36576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36576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487206" y="262317"/>
            <a:ext cx="6397990" cy="4962689"/>
            <a:chOff x="1402975" y="1443755"/>
            <a:chExt cx="6397990" cy="4962689"/>
          </a:xfrm>
        </p:grpSpPr>
        <p:sp>
          <p:nvSpPr>
            <p:cNvPr id="47" name="Freeform 46"/>
            <p:cNvSpPr/>
            <p:nvPr/>
          </p:nvSpPr>
          <p:spPr>
            <a:xfrm>
              <a:off x="3143966" y="2664179"/>
              <a:ext cx="2091258" cy="158043"/>
            </a:xfrm>
            <a:custGeom>
              <a:avLst/>
              <a:gdLst>
                <a:gd name="connsiteX0" fmla="*/ 0 w 1100666"/>
                <a:gd name="connsiteY0" fmla="*/ 0 h 324555"/>
                <a:gd name="connsiteX1" fmla="*/ 1100666 w 1100666"/>
                <a:gd name="connsiteY1" fmla="*/ 324555 h 324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00666" h="324555">
                  <a:moveTo>
                    <a:pt x="0" y="0"/>
                  </a:moveTo>
                  <a:lnTo>
                    <a:pt x="1100666" y="324555"/>
                  </a:lnTo>
                </a:path>
              </a:pathLst>
            </a:custGeom>
            <a:ln>
              <a:solidFill>
                <a:srgbClr val="3C4B5E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402975" y="1443755"/>
              <a:ext cx="1191350" cy="5386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User</a:t>
              </a:r>
              <a:br>
                <a:rPr lang="en-US" sz="14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</a:br>
              <a:r>
                <a:rPr lang="en-US" sz="14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(application)</a:t>
              </a:r>
              <a:endParaRPr lang="en-US" sz="1400" dirty="0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719910" y="1443755"/>
              <a:ext cx="7531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Kernel</a:t>
              </a:r>
              <a:br>
                <a:rPr lang="en-US" sz="14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</a:br>
              <a:r>
                <a:rPr lang="en-US" sz="14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(driver)</a:t>
              </a:r>
              <a:endParaRPr lang="en-US" sz="1400" dirty="0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598095" y="1443755"/>
              <a:ext cx="1220710" cy="5386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Kernel</a:t>
              </a:r>
              <a:br>
                <a:rPr lang="en-US" sz="14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</a:br>
              <a:r>
                <a:rPr lang="en-US" sz="14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(int. handler)</a:t>
              </a:r>
              <a:endParaRPr lang="en-US" sz="1400" dirty="0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039544" y="1443755"/>
              <a:ext cx="5937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(bus)</a:t>
              </a:r>
              <a:endParaRPr lang="en-US" sz="1400" dirty="0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67521" y="1443755"/>
              <a:ext cx="7334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Device</a:t>
              </a:r>
              <a:endParaRPr lang="en-US" sz="1400" dirty="0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53" name="Freeform 52"/>
            <p:cNvSpPr/>
            <p:nvPr/>
          </p:nvSpPr>
          <p:spPr>
            <a:xfrm>
              <a:off x="2017899" y="2201334"/>
              <a:ext cx="1114778" cy="126999"/>
            </a:xfrm>
            <a:custGeom>
              <a:avLst/>
              <a:gdLst>
                <a:gd name="connsiteX0" fmla="*/ 0 w 1100666"/>
                <a:gd name="connsiteY0" fmla="*/ 0 h 324555"/>
                <a:gd name="connsiteX1" fmla="*/ 1100666 w 1100666"/>
                <a:gd name="connsiteY1" fmla="*/ 324555 h 324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00666" h="324555">
                  <a:moveTo>
                    <a:pt x="0" y="0"/>
                  </a:moveTo>
                  <a:lnTo>
                    <a:pt x="1100666" y="324555"/>
                  </a:lnTo>
                </a:path>
              </a:pathLst>
            </a:custGeom>
            <a:ln>
              <a:solidFill>
                <a:srgbClr val="3C4B5E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54" name="Freeform 53"/>
            <p:cNvSpPr/>
            <p:nvPr/>
          </p:nvSpPr>
          <p:spPr>
            <a:xfrm>
              <a:off x="3203224" y="3033885"/>
              <a:ext cx="4148667" cy="178054"/>
            </a:xfrm>
            <a:custGeom>
              <a:avLst/>
              <a:gdLst>
                <a:gd name="connsiteX0" fmla="*/ 0 w 3287889"/>
                <a:gd name="connsiteY0" fmla="*/ 0 h 141111"/>
                <a:gd name="connsiteX1" fmla="*/ 3287889 w 3287889"/>
                <a:gd name="connsiteY1" fmla="*/ 141111 h 141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87889" h="141111">
                  <a:moveTo>
                    <a:pt x="0" y="0"/>
                  </a:moveTo>
                  <a:lnTo>
                    <a:pt x="3287889" y="141111"/>
                  </a:lnTo>
                </a:path>
              </a:pathLst>
            </a:custGeom>
            <a:ln>
              <a:solidFill>
                <a:srgbClr val="3C4B5E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300121" y="2130781"/>
              <a:ext cx="488697" cy="2154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read()</a:t>
              </a:r>
              <a:endParaRPr lang="en-US" sz="1400" dirty="0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5221113" y="3536239"/>
              <a:ext cx="2212623" cy="550330"/>
              <a:chOff x="4371623" y="3437462"/>
              <a:chExt cx="3287889" cy="550330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4371623" y="3651948"/>
                <a:ext cx="3287889" cy="141111"/>
              </a:xfrm>
              <a:custGeom>
                <a:avLst/>
                <a:gdLst>
                  <a:gd name="connsiteX0" fmla="*/ 0 w 3287889"/>
                  <a:gd name="connsiteY0" fmla="*/ 0 h 141111"/>
                  <a:gd name="connsiteX1" fmla="*/ 3287889 w 3287889"/>
                  <a:gd name="connsiteY1" fmla="*/ 141111 h 141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87889" h="141111">
                    <a:moveTo>
                      <a:pt x="0" y="0"/>
                    </a:moveTo>
                    <a:lnTo>
                      <a:pt x="3287889" y="141111"/>
                    </a:lnTo>
                  </a:path>
                </a:pathLst>
              </a:custGeom>
              <a:ln>
                <a:solidFill>
                  <a:srgbClr val="3C4B5E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C4B5E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85" name="Freeform 84"/>
              <p:cNvSpPr/>
              <p:nvPr/>
            </p:nvSpPr>
            <p:spPr>
              <a:xfrm flipH="1">
                <a:off x="4371623" y="3437462"/>
                <a:ext cx="3287889" cy="141111"/>
              </a:xfrm>
              <a:custGeom>
                <a:avLst/>
                <a:gdLst>
                  <a:gd name="connsiteX0" fmla="*/ 0 w 3287889"/>
                  <a:gd name="connsiteY0" fmla="*/ 0 h 141111"/>
                  <a:gd name="connsiteX1" fmla="*/ 3287889 w 3287889"/>
                  <a:gd name="connsiteY1" fmla="*/ 141111 h 141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87889" h="141111">
                    <a:moveTo>
                      <a:pt x="0" y="0"/>
                    </a:moveTo>
                    <a:lnTo>
                      <a:pt x="3287889" y="141111"/>
                    </a:lnTo>
                  </a:path>
                </a:pathLst>
              </a:custGeom>
              <a:ln>
                <a:solidFill>
                  <a:srgbClr val="3C4B5E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C4B5E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4371623" y="3747904"/>
                <a:ext cx="3287889" cy="141111"/>
              </a:xfrm>
              <a:custGeom>
                <a:avLst/>
                <a:gdLst>
                  <a:gd name="connsiteX0" fmla="*/ 0 w 3287889"/>
                  <a:gd name="connsiteY0" fmla="*/ 0 h 141111"/>
                  <a:gd name="connsiteX1" fmla="*/ 3287889 w 3287889"/>
                  <a:gd name="connsiteY1" fmla="*/ 141111 h 141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87889" h="141111">
                    <a:moveTo>
                      <a:pt x="0" y="0"/>
                    </a:moveTo>
                    <a:lnTo>
                      <a:pt x="3287889" y="141111"/>
                    </a:lnTo>
                  </a:path>
                </a:pathLst>
              </a:custGeom>
              <a:ln>
                <a:solidFill>
                  <a:srgbClr val="3C4B5E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C4B5E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87" name="Freeform 86"/>
              <p:cNvSpPr/>
              <p:nvPr/>
            </p:nvSpPr>
            <p:spPr>
              <a:xfrm>
                <a:off x="4371623" y="3846681"/>
                <a:ext cx="3287889" cy="141111"/>
              </a:xfrm>
              <a:custGeom>
                <a:avLst/>
                <a:gdLst>
                  <a:gd name="connsiteX0" fmla="*/ 0 w 3287889"/>
                  <a:gd name="connsiteY0" fmla="*/ 0 h 141111"/>
                  <a:gd name="connsiteX1" fmla="*/ 3287889 w 3287889"/>
                  <a:gd name="connsiteY1" fmla="*/ 141111 h 141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87889" h="141111">
                    <a:moveTo>
                      <a:pt x="0" y="0"/>
                    </a:moveTo>
                    <a:lnTo>
                      <a:pt x="3287889" y="141111"/>
                    </a:lnTo>
                  </a:path>
                </a:pathLst>
              </a:custGeom>
              <a:ln>
                <a:solidFill>
                  <a:srgbClr val="3C4B5E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C4B5E"/>
                  </a:solidFill>
                  <a:latin typeface="Helvetica LT Std Light"/>
                  <a:cs typeface="Helvetica LT Std Light"/>
                </a:endParaRPr>
              </a:p>
            </p:txBody>
          </p:sp>
        </p:grpSp>
        <p:sp>
          <p:nvSpPr>
            <p:cNvPr id="57" name="Freeform 56"/>
            <p:cNvSpPr/>
            <p:nvPr/>
          </p:nvSpPr>
          <p:spPr>
            <a:xfrm flipH="1">
              <a:off x="5235224" y="4892379"/>
              <a:ext cx="2174204" cy="141111"/>
            </a:xfrm>
            <a:custGeom>
              <a:avLst/>
              <a:gdLst>
                <a:gd name="connsiteX0" fmla="*/ 0 w 3287889"/>
                <a:gd name="connsiteY0" fmla="*/ 0 h 141111"/>
                <a:gd name="connsiteX1" fmla="*/ 3287889 w 3287889"/>
                <a:gd name="connsiteY1" fmla="*/ 141111 h 141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87889" h="141111">
                  <a:moveTo>
                    <a:pt x="0" y="0"/>
                  </a:moveTo>
                  <a:lnTo>
                    <a:pt x="3287889" y="141111"/>
                  </a:lnTo>
                </a:path>
              </a:pathLst>
            </a:custGeom>
            <a:ln>
              <a:solidFill>
                <a:srgbClr val="3C4B5E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flipH="1">
              <a:off x="5235224" y="4987629"/>
              <a:ext cx="2174204" cy="141111"/>
            </a:xfrm>
            <a:custGeom>
              <a:avLst/>
              <a:gdLst>
                <a:gd name="connsiteX0" fmla="*/ 0 w 3287889"/>
                <a:gd name="connsiteY0" fmla="*/ 0 h 141111"/>
                <a:gd name="connsiteX1" fmla="*/ 3287889 w 3287889"/>
                <a:gd name="connsiteY1" fmla="*/ 141111 h 141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87889" h="141111">
                  <a:moveTo>
                    <a:pt x="0" y="0"/>
                  </a:moveTo>
                  <a:lnTo>
                    <a:pt x="3287889" y="141111"/>
                  </a:lnTo>
                </a:path>
              </a:pathLst>
            </a:custGeom>
            <a:ln>
              <a:solidFill>
                <a:srgbClr val="3C4B5E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flipH="1">
              <a:off x="5235224" y="5082879"/>
              <a:ext cx="2174204" cy="141111"/>
            </a:xfrm>
            <a:custGeom>
              <a:avLst/>
              <a:gdLst>
                <a:gd name="connsiteX0" fmla="*/ 0 w 3287889"/>
                <a:gd name="connsiteY0" fmla="*/ 0 h 141111"/>
                <a:gd name="connsiteX1" fmla="*/ 3287889 w 3287889"/>
                <a:gd name="connsiteY1" fmla="*/ 141111 h 141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87889" h="141111">
                  <a:moveTo>
                    <a:pt x="0" y="0"/>
                  </a:moveTo>
                  <a:lnTo>
                    <a:pt x="3287889" y="141111"/>
                  </a:lnTo>
                </a:path>
              </a:pathLst>
            </a:custGeom>
            <a:ln>
              <a:solidFill>
                <a:srgbClr val="3C4B5E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60" name="Freeform 59"/>
            <p:cNvSpPr/>
            <p:nvPr/>
          </p:nvSpPr>
          <p:spPr>
            <a:xfrm flipH="1">
              <a:off x="5235224" y="5273379"/>
              <a:ext cx="2174204" cy="141111"/>
            </a:xfrm>
            <a:custGeom>
              <a:avLst/>
              <a:gdLst>
                <a:gd name="connsiteX0" fmla="*/ 0 w 3287889"/>
                <a:gd name="connsiteY0" fmla="*/ 0 h 141111"/>
                <a:gd name="connsiteX1" fmla="*/ 3287889 w 3287889"/>
                <a:gd name="connsiteY1" fmla="*/ 141111 h 141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87889" h="141111">
                  <a:moveTo>
                    <a:pt x="0" y="0"/>
                  </a:moveTo>
                  <a:lnTo>
                    <a:pt x="3287889" y="141111"/>
                  </a:lnTo>
                </a:path>
              </a:pathLst>
            </a:custGeom>
            <a:ln>
              <a:solidFill>
                <a:srgbClr val="3C4B5E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 flipH="1">
              <a:off x="5235224" y="5463879"/>
              <a:ext cx="2174204" cy="141111"/>
            </a:xfrm>
            <a:custGeom>
              <a:avLst/>
              <a:gdLst>
                <a:gd name="connsiteX0" fmla="*/ 0 w 3287889"/>
                <a:gd name="connsiteY0" fmla="*/ 0 h 141111"/>
                <a:gd name="connsiteX1" fmla="*/ 3287889 w 3287889"/>
                <a:gd name="connsiteY1" fmla="*/ 141111 h 141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87889" h="141111">
                  <a:moveTo>
                    <a:pt x="0" y="0"/>
                  </a:moveTo>
                  <a:lnTo>
                    <a:pt x="3287889" y="141111"/>
                  </a:lnTo>
                </a:path>
              </a:pathLst>
            </a:custGeom>
            <a:ln>
              <a:solidFill>
                <a:srgbClr val="3C4B5E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 flipH="1">
              <a:off x="5235224" y="5178129"/>
              <a:ext cx="2174204" cy="141111"/>
            </a:xfrm>
            <a:custGeom>
              <a:avLst/>
              <a:gdLst>
                <a:gd name="connsiteX0" fmla="*/ 0 w 3287889"/>
                <a:gd name="connsiteY0" fmla="*/ 0 h 141111"/>
                <a:gd name="connsiteX1" fmla="*/ 3287889 w 3287889"/>
                <a:gd name="connsiteY1" fmla="*/ 141111 h 141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87889" h="141111">
                  <a:moveTo>
                    <a:pt x="0" y="0"/>
                  </a:moveTo>
                  <a:lnTo>
                    <a:pt x="3287889" y="141111"/>
                  </a:lnTo>
                </a:path>
              </a:pathLst>
            </a:custGeom>
            <a:ln>
              <a:solidFill>
                <a:srgbClr val="3C4B5E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flipH="1">
              <a:off x="5235224" y="5368629"/>
              <a:ext cx="2174204" cy="141111"/>
            </a:xfrm>
            <a:custGeom>
              <a:avLst/>
              <a:gdLst>
                <a:gd name="connsiteX0" fmla="*/ 0 w 3287889"/>
                <a:gd name="connsiteY0" fmla="*/ 0 h 141111"/>
                <a:gd name="connsiteX1" fmla="*/ 3287889 w 3287889"/>
                <a:gd name="connsiteY1" fmla="*/ 141111 h 141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87889" h="141111">
                  <a:moveTo>
                    <a:pt x="0" y="0"/>
                  </a:moveTo>
                  <a:lnTo>
                    <a:pt x="3287889" y="141111"/>
                  </a:lnTo>
                </a:path>
              </a:pathLst>
            </a:custGeom>
            <a:ln>
              <a:solidFill>
                <a:srgbClr val="3C4B5E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 flipH="1">
              <a:off x="5235224" y="5559129"/>
              <a:ext cx="2174204" cy="141111"/>
            </a:xfrm>
            <a:custGeom>
              <a:avLst/>
              <a:gdLst>
                <a:gd name="connsiteX0" fmla="*/ 0 w 3287889"/>
                <a:gd name="connsiteY0" fmla="*/ 0 h 141111"/>
                <a:gd name="connsiteX1" fmla="*/ 3287889 w 3287889"/>
                <a:gd name="connsiteY1" fmla="*/ 141111 h 141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87889" h="141111">
                  <a:moveTo>
                    <a:pt x="0" y="0"/>
                  </a:moveTo>
                  <a:lnTo>
                    <a:pt x="3287889" y="141111"/>
                  </a:lnTo>
                </a:path>
              </a:pathLst>
            </a:custGeom>
            <a:ln>
              <a:solidFill>
                <a:srgbClr val="3C4B5E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2003787" y="2051756"/>
              <a:ext cx="0" cy="4354688"/>
            </a:xfrm>
            <a:prstGeom prst="line">
              <a:avLst/>
            </a:prstGeom>
            <a:ln w="19050" cap="flat" cmpd="sng" algn="ctr">
              <a:solidFill>
                <a:srgbClr val="3C4B5E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105865" y="2051756"/>
              <a:ext cx="0" cy="4354688"/>
            </a:xfrm>
            <a:prstGeom prst="line">
              <a:avLst/>
            </a:prstGeom>
            <a:ln w="19050" cap="flat" cmpd="sng" algn="ctr">
              <a:solidFill>
                <a:srgbClr val="3C4B5E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208450" y="2051756"/>
              <a:ext cx="0" cy="4354688"/>
            </a:xfrm>
            <a:prstGeom prst="line">
              <a:avLst/>
            </a:prstGeom>
            <a:ln w="19050" cap="flat" cmpd="sng" algn="ctr">
              <a:solidFill>
                <a:srgbClr val="3C4B5E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434243" y="2051756"/>
              <a:ext cx="0" cy="4354688"/>
            </a:xfrm>
            <a:prstGeom prst="line">
              <a:avLst/>
            </a:prstGeom>
            <a:ln w="19050" cap="flat" cmpd="sng" algn="ctr">
              <a:solidFill>
                <a:srgbClr val="3C4B5E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6336397" y="2051756"/>
              <a:ext cx="0" cy="4354688"/>
            </a:xfrm>
            <a:prstGeom prst="line">
              <a:avLst/>
            </a:prstGeom>
            <a:ln w="19050" cap="flat" cmpd="sng" algn="ctr">
              <a:solidFill>
                <a:srgbClr val="3C4B5E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249850" y="2051756"/>
              <a:ext cx="0" cy="4354688"/>
            </a:xfrm>
            <a:prstGeom prst="line">
              <a:avLst/>
            </a:prstGeom>
            <a:ln w="19050" cap="flat" cmpd="sng" algn="ctr">
              <a:solidFill>
                <a:srgbClr val="3C4B5E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4838197" y="1443755"/>
              <a:ext cx="85151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Memory</a:t>
              </a:r>
              <a:endParaRPr lang="en-US" sz="1400" dirty="0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 flipH="1">
              <a:off x="4191002" y="5711529"/>
              <a:ext cx="3187383" cy="215137"/>
            </a:xfrm>
            <a:custGeom>
              <a:avLst/>
              <a:gdLst>
                <a:gd name="connsiteX0" fmla="*/ 0 w 3287889"/>
                <a:gd name="connsiteY0" fmla="*/ 0 h 141111"/>
                <a:gd name="connsiteX1" fmla="*/ 3287889 w 3287889"/>
                <a:gd name="connsiteY1" fmla="*/ 141111 h 141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87889" h="141111">
                  <a:moveTo>
                    <a:pt x="0" y="0"/>
                  </a:moveTo>
                  <a:lnTo>
                    <a:pt x="3287889" y="141111"/>
                  </a:lnTo>
                </a:path>
              </a:pathLst>
            </a:custGeom>
            <a:ln>
              <a:solidFill>
                <a:srgbClr val="3C4B5E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 flipH="1">
              <a:off x="3160891" y="6008512"/>
              <a:ext cx="970852" cy="59265"/>
            </a:xfrm>
            <a:custGeom>
              <a:avLst/>
              <a:gdLst>
                <a:gd name="connsiteX0" fmla="*/ 0 w 1100666"/>
                <a:gd name="connsiteY0" fmla="*/ 0 h 324555"/>
                <a:gd name="connsiteX1" fmla="*/ 1100666 w 1100666"/>
                <a:gd name="connsiteY1" fmla="*/ 324555 h 324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00666" h="324555">
                  <a:moveTo>
                    <a:pt x="0" y="0"/>
                  </a:moveTo>
                  <a:lnTo>
                    <a:pt x="1100666" y="324555"/>
                  </a:lnTo>
                </a:path>
              </a:pathLst>
            </a:custGeom>
            <a:ln>
              <a:solidFill>
                <a:srgbClr val="3C4B5E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493806" y="5747801"/>
              <a:ext cx="718496" cy="2154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 Interrupt </a:t>
              </a:r>
              <a:endParaRPr lang="en-US" sz="1400" dirty="0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441768" y="5900202"/>
              <a:ext cx="474489" cy="2154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 wake</a:t>
              </a:r>
              <a:endParaRPr lang="en-US" sz="1400" dirty="0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3104446" y="3090333"/>
              <a:ext cx="0" cy="2652888"/>
            </a:xfrm>
            <a:prstGeom prst="line">
              <a:avLst/>
            </a:prstGeom>
            <a:ln w="571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2952753" y="3614044"/>
              <a:ext cx="304415" cy="11695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S</a:t>
              </a:r>
              <a:br>
                <a:rPr lang="en-US" sz="14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</a:br>
              <a:r>
                <a:rPr lang="en-US" sz="14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l</a:t>
              </a:r>
              <a:br>
                <a:rPr lang="en-US" sz="14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</a:br>
              <a:r>
                <a:rPr lang="en-US" sz="14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e</a:t>
              </a:r>
              <a:br>
                <a:rPr lang="en-US" sz="14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</a:br>
              <a:r>
                <a:rPr lang="en-US" sz="14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e</a:t>
              </a:r>
              <a:br>
                <a:rPr lang="en-US" sz="14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</a:br>
              <a:r>
                <a:rPr lang="en-US" sz="14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p</a:t>
              </a:r>
              <a:endParaRPr lang="en-US" sz="1400" dirty="0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 flipH="1">
              <a:off x="1972744" y="6121401"/>
              <a:ext cx="1114778" cy="126999"/>
            </a:xfrm>
            <a:custGeom>
              <a:avLst/>
              <a:gdLst>
                <a:gd name="connsiteX0" fmla="*/ 0 w 1100666"/>
                <a:gd name="connsiteY0" fmla="*/ 0 h 324555"/>
                <a:gd name="connsiteX1" fmla="*/ 1100666 w 1100666"/>
                <a:gd name="connsiteY1" fmla="*/ 324555 h 324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00666" h="324555">
                  <a:moveTo>
                    <a:pt x="0" y="0"/>
                  </a:moveTo>
                  <a:lnTo>
                    <a:pt x="1100666" y="324555"/>
                  </a:lnTo>
                </a:path>
              </a:pathLst>
            </a:custGeom>
            <a:ln>
              <a:solidFill>
                <a:srgbClr val="3C4B5E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792545" y="3674536"/>
              <a:ext cx="1295226" cy="4308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Fetch descriptor</a:t>
              </a:r>
              <a:br>
                <a:rPr lang="en-US" sz="14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</a:br>
              <a:r>
                <a:rPr lang="en-US" sz="14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via DMA read</a:t>
              </a:r>
              <a:endParaRPr lang="en-US" sz="1400" dirty="0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049771" y="4240736"/>
              <a:ext cx="748652" cy="4308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Perform</a:t>
              </a:r>
              <a:br>
                <a:rPr lang="en-US" sz="14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</a:br>
              <a:r>
                <a:rPr lang="en-US" sz="14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operation</a:t>
              </a:r>
              <a:endParaRPr lang="en-US" sz="1400" dirty="0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855490" y="5044583"/>
              <a:ext cx="917844" cy="4308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Transfer</a:t>
              </a:r>
              <a:br>
                <a:rPr lang="en-US" sz="14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</a:br>
              <a:r>
                <a:rPr lang="en-US" sz="14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data (DMA)</a:t>
              </a:r>
              <a:endParaRPr lang="en-US" sz="1400" dirty="0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543723" y="2438405"/>
              <a:ext cx="1087271" cy="4308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Prepare DMA</a:t>
              </a:r>
              <a:br>
                <a:rPr lang="en-US" sz="14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</a:br>
              <a:r>
                <a:rPr lang="en-US" sz="14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descriptor</a:t>
              </a:r>
              <a:endParaRPr lang="en-US" sz="1400" dirty="0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398831" y="2901249"/>
              <a:ext cx="1407186" cy="4308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Write descriptor</a:t>
              </a:r>
              <a:br>
                <a:rPr lang="en-US" sz="14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</a:br>
              <a:r>
                <a:rPr lang="en-US" sz="14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address to device</a:t>
              </a:r>
              <a:endParaRPr lang="en-US" sz="1400" dirty="0">
                <a:solidFill>
                  <a:srgbClr val="3C4B5E"/>
                </a:solidFill>
                <a:latin typeface="Helvetica LT Std Light"/>
                <a:cs typeface="Helvetica LT Std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69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Desnoyers</dc:creator>
  <cp:lastModifiedBy>Peter Desnoyers</cp:lastModifiedBy>
  <cp:revision>1</cp:revision>
  <dcterms:created xsi:type="dcterms:W3CDTF">2014-12-02T06:01:11Z</dcterms:created>
  <dcterms:modified xsi:type="dcterms:W3CDTF">2014-12-02T06:02:44Z</dcterms:modified>
</cp:coreProperties>
</file>