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925763" cy="1463675"/>
  <p:notesSz cx="6858000" cy="9144000"/>
  <p:defaultTextStyle>
    <a:defPPr>
      <a:defRPr lang="en-US"/>
    </a:defPPr>
    <a:lvl1pPr marL="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7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4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41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8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35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82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29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762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112" y="-224"/>
      </p:cViewPr>
      <p:guideLst>
        <p:guide orient="horz" pos="461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454688"/>
            <a:ext cx="2486899" cy="313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829416"/>
            <a:ext cx="2048034" cy="374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135" y="15586"/>
            <a:ext cx="131557" cy="3330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1" y="15586"/>
            <a:ext cx="345911" cy="3330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6" y="940547"/>
            <a:ext cx="2486899" cy="290702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6" y="620369"/>
            <a:ext cx="2486899" cy="320179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7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41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8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35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82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2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76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1" y="91142"/>
            <a:ext cx="238735" cy="2574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959" y="91142"/>
            <a:ext cx="238735" cy="2574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8615"/>
            <a:ext cx="2633187" cy="243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9" y="327634"/>
            <a:ext cx="1292721" cy="13654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9" y="464177"/>
            <a:ext cx="1292721" cy="843307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8" y="327634"/>
            <a:ext cx="1293228" cy="13654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8" y="464177"/>
            <a:ext cx="1293228" cy="843307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0" y="58275"/>
            <a:ext cx="962557" cy="248012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58276"/>
            <a:ext cx="1635583" cy="1249206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0" y="306288"/>
            <a:ext cx="962557" cy="1001194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1" y="1024573"/>
            <a:ext cx="1755458" cy="120956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1" y="130783"/>
            <a:ext cx="1755458" cy="878205"/>
          </a:xfrm>
        </p:spPr>
        <p:txBody>
          <a:bodyPr/>
          <a:lstStyle>
            <a:lvl1pPr marL="0" indent="0">
              <a:buNone/>
              <a:defRPr sz="700"/>
            </a:lvl1pPr>
            <a:lvl2pPr marL="104470" indent="0">
              <a:buNone/>
              <a:defRPr sz="600"/>
            </a:lvl2pPr>
            <a:lvl3pPr marL="208940" indent="0">
              <a:buNone/>
              <a:defRPr sz="500"/>
            </a:lvl3pPr>
            <a:lvl4pPr marL="313411" indent="0">
              <a:buNone/>
              <a:defRPr sz="500"/>
            </a:lvl4pPr>
            <a:lvl5pPr marL="417881" indent="0">
              <a:buNone/>
              <a:defRPr sz="500"/>
            </a:lvl5pPr>
            <a:lvl6pPr marL="522351" indent="0">
              <a:buNone/>
              <a:defRPr sz="500"/>
            </a:lvl6pPr>
            <a:lvl7pPr marL="626821" indent="0">
              <a:buNone/>
              <a:defRPr sz="500"/>
            </a:lvl7pPr>
            <a:lvl8pPr marL="731291" indent="0">
              <a:buNone/>
              <a:defRPr sz="500"/>
            </a:lvl8pPr>
            <a:lvl9pPr marL="83576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1" y="1145530"/>
            <a:ext cx="1755458" cy="171779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58615"/>
            <a:ext cx="2633187" cy="243946"/>
          </a:xfrm>
          <a:prstGeom prst="rect">
            <a:avLst/>
          </a:prstGeom>
        </p:spPr>
        <p:txBody>
          <a:bodyPr vert="horz" lIns="20894" tIns="10447" rIns="20894" bIns="104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41526"/>
            <a:ext cx="2633187" cy="965957"/>
          </a:xfrm>
          <a:prstGeom prst="rect">
            <a:avLst/>
          </a:prstGeom>
        </p:spPr>
        <p:txBody>
          <a:bodyPr vert="horz" lIns="20894" tIns="10447" rIns="20894" bIns="104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1356612"/>
            <a:ext cx="682678" cy="7792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1F29-94C7-D54D-8DF1-15287777006D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1356612"/>
            <a:ext cx="926492" cy="7792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1356612"/>
            <a:ext cx="682678" cy="7792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0341-21ED-984D-BAE2-AB15369A6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7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53" indent="-78353" algn="l" defTabSz="1044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64" indent="-65294" algn="l" defTabSz="104470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7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46" indent="-52235" algn="l" defTabSz="104470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16" indent="-52235" algn="l" defTabSz="104470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8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905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527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997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7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4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1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8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35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82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29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762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8129"/>
              </p:ext>
            </p:extLst>
          </p:nvPr>
        </p:nvGraphicFramePr>
        <p:xfrm>
          <a:off x="60895" y="922032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22261"/>
              </p:ext>
            </p:extLst>
          </p:nvPr>
        </p:nvGraphicFramePr>
        <p:xfrm>
          <a:off x="682869" y="103336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B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5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-117" y="1139366"/>
            <a:ext cx="1172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New volume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58185" y="221740"/>
            <a:ext cx="640366" cy="673532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4893" y="207470"/>
            <a:ext cx="628679" cy="687802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93128" y="212227"/>
            <a:ext cx="1098778" cy="670697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07175" y="212227"/>
            <a:ext cx="1113049" cy="680211"/>
          </a:xfrm>
          <a:prstGeom prst="straightConnector1">
            <a:avLst/>
          </a:prstGeom>
          <a:ln w="15875" cap="flat" cmpd="sng" algn="ctr">
            <a:solidFill>
              <a:srgbClr val="3C4B5E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07451"/>
              </p:ext>
            </p:extLst>
          </p:nvPr>
        </p:nvGraphicFramePr>
        <p:xfrm>
          <a:off x="1773470" y="922208"/>
          <a:ext cx="1051560" cy="21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"/>
                <a:gridCol w="210312"/>
                <a:gridCol w="210312"/>
                <a:gridCol w="210312"/>
                <a:gridCol w="210312"/>
              </a:tblGrid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743720" y="113954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Old volume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94016" y="725952"/>
            <a:ext cx="1683842" cy="152215"/>
          </a:xfrm>
          <a:custGeom>
            <a:avLst/>
            <a:gdLst>
              <a:gd name="connsiteX0" fmla="*/ 1683842 w 1683842"/>
              <a:gd name="connsiteY0" fmla="*/ 152215 h 152215"/>
              <a:gd name="connsiteX1" fmla="*/ 1331853 w 1683842"/>
              <a:gd name="connsiteY1" fmla="*/ 0 h 152215"/>
              <a:gd name="connsiteX2" fmla="*/ 195021 w 1683842"/>
              <a:gd name="connsiteY2" fmla="*/ 9514 h 152215"/>
              <a:gd name="connsiteX3" fmla="*/ 0 w 1683842"/>
              <a:gd name="connsiteY3" fmla="*/ 152215 h 15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842" h="152215">
                <a:moveTo>
                  <a:pt x="1683842" y="152215"/>
                </a:moveTo>
                <a:lnTo>
                  <a:pt x="1331853" y="0"/>
                </a:lnTo>
                <a:lnTo>
                  <a:pt x="195021" y="9514"/>
                </a:lnTo>
                <a:lnTo>
                  <a:pt x="0" y="152215"/>
                </a:lnTo>
              </a:path>
            </a:pathLst>
          </a:custGeom>
          <a:ln>
            <a:solidFill>
              <a:srgbClr val="3C4B5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1869" y="421717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copying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920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2014-12-02T19:47:05Z</dcterms:created>
  <dcterms:modified xsi:type="dcterms:W3CDTF">2014-12-02T19:48:22Z</dcterms:modified>
</cp:coreProperties>
</file>