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1828800"/>
  <p:notesSz cx="6858000" cy="9144000"/>
  <p:defaultTextStyle>
    <a:defPPr>
      <a:defRPr lang="en-US"/>
    </a:defPPr>
    <a:lvl1pPr marL="0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5092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0184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5277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0369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75461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0553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45646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80738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-1744" y="-416"/>
      </p:cViewPr>
      <p:guideLst>
        <p:guide orient="horz" pos="57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568114"/>
            <a:ext cx="5829300" cy="392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1036320"/>
            <a:ext cx="4800600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0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C8E7-CB30-0248-9422-2D720826057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BAE-0EE1-D148-B828-4B29C3819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4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C8E7-CB30-0248-9422-2D720826057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BAE-0EE1-D148-B828-4B29C3819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0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80198" y="19474"/>
            <a:ext cx="1079896" cy="4161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0506" y="19474"/>
            <a:ext cx="3125391" cy="4161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C8E7-CB30-0248-9422-2D720826057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BAE-0EE1-D148-B828-4B29C3819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3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C8E7-CB30-0248-9422-2D720826057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BAE-0EE1-D148-B828-4B29C3819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9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1175173"/>
            <a:ext cx="5829300" cy="36322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775124"/>
            <a:ext cx="5829300" cy="400050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509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018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527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03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7546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055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4564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8073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C8E7-CB30-0248-9422-2D720826057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BAE-0EE1-D148-B828-4B29C3819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0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0507" y="113878"/>
            <a:ext cx="2102644" cy="32173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7450" y="113878"/>
            <a:ext cx="2102644" cy="32173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C8E7-CB30-0248-9422-2D720826057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BAE-0EE1-D148-B828-4B29C3819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3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73237"/>
            <a:ext cx="61722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09365"/>
            <a:ext cx="3030141" cy="17060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92" indent="0">
              <a:buNone/>
              <a:defRPr sz="1000" b="1"/>
            </a:lvl2pPr>
            <a:lvl3pPr marL="470184" indent="0">
              <a:buNone/>
              <a:defRPr sz="900" b="1"/>
            </a:lvl3pPr>
            <a:lvl4pPr marL="705277" indent="0">
              <a:buNone/>
              <a:defRPr sz="800" b="1"/>
            </a:lvl4pPr>
            <a:lvl5pPr marL="940369" indent="0">
              <a:buNone/>
              <a:defRPr sz="800" b="1"/>
            </a:lvl5pPr>
            <a:lvl6pPr marL="1175461" indent="0">
              <a:buNone/>
              <a:defRPr sz="800" b="1"/>
            </a:lvl6pPr>
            <a:lvl7pPr marL="1410553" indent="0">
              <a:buNone/>
              <a:defRPr sz="800" b="1"/>
            </a:lvl7pPr>
            <a:lvl8pPr marL="1645646" indent="0">
              <a:buNone/>
              <a:defRPr sz="800" b="1"/>
            </a:lvl8pPr>
            <a:lvl9pPr marL="188073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579968"/>
            <a:ext cx="3030141" cy="1053677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409365"/>
            <a:ext cx="3031332" cy="17060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92" indent="0">
              <a:buNone/>
              <a:defRPr sz="1000" b="1"/>
            </a:lvl2pPr>
            <a:lvl3pPr marL="470184" indent="0">
              <a:buNone/>
              <a:defRPr sz="900" b="1"/>
            </a:lvl3pPr>
            <a:lvl4pPr marL="705277" indent="0">
              <a:buNone/>
              <a:defRPr sz="800" b="1"/>
            </a:lvl4pPr>
            <a:lvl5pPr marL="940369" indent="0">
              <a:buNone/>
              <a:defRPr sz="800" b="1"/>
            </a:lvl5pPr>
            <a:lvl6pPr marL="1175461" indent="0">
              <a:buNone/>
              <a:defRPr sz="800" b="1"/>
            </a:lvl6pPr>
            <a:lvl7pPr marL="1410553" indent="0">
              <a:buNone/>
              <a:defRPr sz="800" b="1"/>
            </a:lvl7pPr>
            <a:lvl8pPr marL="1645646" indent="0">
              <a:buNone/>
              <a:defRPr sz="800" b="1"/>
            </a:lvl8pPr>
            <a:lvl9pPr marL="188073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579968"/>
            <a:ext cx="3031332" cy="1053677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C8E7-CB30-0248-9422-2D720826057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BAE-0EE1-D148-B828-4B29C3819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1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C8E7-CB30-0248-9422-2D720826057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BAE-0EE1-D148-B828-4B29C3819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1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C8E7-CB30-0248-9422-2D720826057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BAE-0EE1-D148-B828-4B29C3819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8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72813"/>
            <a:ext cx="2256235" cy="30988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72814"/>
            <a:ext cx="3833813" cy="156083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382694"/>
            <a:ext cx="2256235" cy="1250950"/>
          </a:xfrm>
        </p:spPr>
        <p:txBody>
          <a:bodyPr/>
          <a:lstStyle>
            <a:lvl1pPr marL="0" indent="0">
              <a:buNone/>
              <a:defRPr sz="700"/>
            </a:lvl1pPr>
            <a:lvl2pPr marL="235092" indent="0">
              <a:buNone/>
              <a:defRPr sz="600"/>
            </a:lvl2pPr>
            <a:lvl3pPr marL="470184" indent="0">
              <a:buNone/>
              <a:defRPr sz="500"/>
            </a:lvl3pPr>
            <a:lvl4pPr marL="705277" indent="0">
              <a:buNone/>
              <a:defRPr sz="500"/>
            </a:lvl4pPr>
            <a:lvl5pPr marL="940369" indent="0">
              <a:buNone/>
              <a:defRPr sz="500"/>
            </a:lvl5pPr>
            <a:lvl6pPr marL="1175461" indent="0">
              <a:buNone/>
              <a:defRPr sz="500"/>
            </a:lvl6pPr>
            <a:lvl7pPr marL="1410553" indent="0">
              <a:buNone/>
              <a:defRPr sz="500"/>
            </a:lvl7pPr>
            <a:lvl8pPr marL="1645646" indent="0">
              <a:buNone/>
              <a:defRPr sz="500"/>
            </a:lvl8pPr>
            <a:lvl9pPr marL="188073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C8E7-CB30-0248-9422-2D720826057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BAE-0EE1-D148-B828-4B29C3819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7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1280160"/>
            <a:ext cx="4114800" cy="15113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163407"/>
            <a:ext cx="4114800" cy="1097280"/>
          </a:xfrm>
        </p:spPr>
        <p:txBody>
          <a:bodyPr/>
          <a:lstStyle>
            <a:lvl1pPr marL="0" indent="0">
              <a:buNone/>
              <a:defRPr sz="1600"/>
            </a:lvl1pPr>
            <a:lvl2pPr marL="235092" indent="0">
              <a:buNone/>
              <a:defRPr sz="1400"/>
            </a:lvl2pPr>
            <a:lvl3pPr marL="470184" indent="0">
              <a:buNone/>
              <a:defRPr sz="1200"/>
            </a:lvl3pPr>
            <a:lvl4pPr marL="705277" indent="0">
              <a:buNone/>
              <a:defRPr sz="1000"/>
            </a:lvl4pPr>
            <a:lvl5pPr marL="940369" indent="0">
              <a:buNone/>
              <a:defRPr sz="1000"/>
            </a:lvl5pPr>
            <a:lvl6pPr marL="1175461" indent="0">
              <a:buNone/>
              <a:defRPr sz="1000"/>
            </a:lvl6pPr>
            <a:lvl7pPr marL="1410553" indent="0">
              <a:buNone/>
              <a:defRPr sz="1000"/>
            </a:lvl7pPr>
            <a:lvl8pPr marL="1645646" indent="0">
              <a:buNone/>
              <a:defRPr sz="1000"/>
            </a:lvl8pPr>
            <a:lvl9pPr marL="1880738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1431290"/>
            <a:ext cx="4114800" cy="214630"/>
          </a:xfrm>
        </p:spPr>
        <p:txBody>
          <a:bodyPr/>
          <a:lstStyle>
            <a:lvl1pPr marL="0" indent="0">
              <a:buNone/>
              <a:defRPr sz="700"/>
            </a:lvl1pPr>
            <a:lvl2pPr marL="235092" indent="0">
              <a:buNone/>
              <a:defRPr sz="600"/>
            </a:lvl2pPr>
            <a:lvl3pPr marL="470184" indent="0">
              <a:buNone/>
              <a:defRPr sz="500"/>
            </a:lvl3pPr>
            <a:lvl4pPr marL="705277" indent="0">
              <a:buNone/>
              <a:defRPr sz="500"/>
            </a:lvl4pPr>
            <a:lvl5pPr marL="940369" indent="0">
              <a:buNone/>
              <a:defRPr sz="500"/>
            </a:lvl5pPr>
            <a:lvl6pPr marL="1175461" indent="0">
              <a:buNone/>
              <a:defRPr sz="500"/>
            </a:lvl6pPr>
            <a:lvl7pPr marL="1410553" indent="0">
              <a:buNone/>
              <a:defRPr sz="500"/>
            </a:lvl7pPr>
            <a:lvl8pPr marL="1645646" indent="0">
              <a:buNone/>
              <a:defRPr sz="500"/>
            </a:lvl8pPr>
            <a:lvl9pPr marL="188073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C8E7-CB30-0248-9422-2D720826057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BAE-0EE1-D148-B828-4B29C3819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5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73237"/>
            <a:ext cx="6172200" cy="304800"/>
          </a:xfrm>
          <a:prstGeom prst="rect">
            <a:avLst/>
          </a:prstGeom>
        </p:spPr>
        <p:txBody>
          <a:bodyPr vert="horz" lIns="47018" tIns="23509" rIns="47018" bIns="2350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26721"/>
            <a:ext cx="6172200" cy="1206923"/>
          </a:xfrm>
          <a:prstGeom prst="rect">
            <a:avLst/>
          </a:prstGeom>
        </p:spPr>
        <p:txBody>
          <a:bodyPr vert="horz" lIns="47018" tIns="23509" rIns="47018" bIns="2350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1695028"/>
            <a:ext cx="1600200" cy="97367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1C8E7-CB30-0248-9422-2D720826057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1695028"/>
            <a:ext cx="2171700" cy="97367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1695028"/>
            <a:ext cx="1600200" cy="97367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12BAE-0EE1-D148-B828-4B29C3819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8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5092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19" indent="-176319" algn="l" defTabSz="235092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2025" indent="-146933" algn="l" defTabSz="235092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731" indent="-117546" algn="l" defTabSz="235092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2823" indent="-117546" algn="l" defTabSz="235092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57915" indent="-117546" algn="l" defTabSz="235092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007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100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192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284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5092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84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5277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369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461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553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646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80738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252809"/>
              </p:ext>
            </p:extLst>
          </p:nvPr>
        </p:nvGraphicFramePr>
        <p:xfrm>
          <a:off x="263518" y="1282230"/>
          <a:ext cx="1051560" cy="2133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312"/>
                <a:gridCol w="210312"/>
                <a:gridCol w="210312"/>
                <a:gridCol w="210312"/>
                <a:gridCol w="210312"/>
              </a:tblGrid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1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2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3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4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5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378753"/>
              </p:ext>
            </p:extLst>
          </p:nvPr>
        </p:nvGraphicFramePr>
        <p:xfrm>
          <a:off x="1788214" y="921106"/>
          <a:ext cx="841248" cy="2133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312"/>
                <a:gridCol w="210312"/>
                <a:gridCol w="210312"/>
                <a:gridCol w="210312"/>
              </a:tblGrid>
              <a:tr h="21031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94249"/>
              </p:ext>
            </p:extLst>
          </p:nvPr>
        </p:nvGraphicFramePr>
        <p:xfrm>
          <a:off x="837694" y="463534"/>
          <a:ext cx="1051560" cy="2133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312"/>
                <a:gridCol w="210312"/>
                <a:gridCol w="210312"/>
                <a:gridCol w="210312"/>
                <a:gridCol w="210312"/>
              </a:tblGrid>
              <a:tr h="21031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70413" y="1501100"/>
            <a:ext cx="14319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Original volume</a:t>
            </a:r>
            <a:endParaRPr lang="en-US" sz="1400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93828" y="154627"/>
            <a:ext cx="1342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Snapshot map</a:t>
            </a:r>
            <a:endParaRPr lang="en-US" sz="1400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05086" y="1138066"/>
            <a:ext cx="16081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Snapshot storage</a:t>
            </a:r>
            <a:endParaRPr lang="en-US" sz="1400" dirty="0">
              <a:solidFill>
                <a:srgbClr val="3C4B5E"/>
              </a:solidFill>
              <a:latin typeface="Helvetica LT Std Light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60807" y="585628"/>
            <a:ext cx="568171" cy="669842"/>
          </a:xfrm>
          <a:prstGeom prst="straightConnector1">
            <a:avLst/>
          </a:prstGeom>
          <a:ln w="15875" cap="flat" cmpd="sng" algn="ctr">
            <a:solidFill>
              <a:srgbClr val="3C4B5E"/>
            </a:solidFill>
            <a:prstDash val="sysDot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67515" y="585628"/>
            <a:ext cx="568171" cy="669842"/>
          </a:xfrm>
          <a:prstGeom prst="straightConnector1">
            <a:avLst/>
          </a:prstGeom>
          <a:ln w="15875" cap="flat" cmpd="sng" algn="ctr">
            <a:solidFill>
              <a:srgbClr val="3C4B5E"/>
            </a:solidFill>
            <a:prstDash val="sysDot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74223" y="585628"/>
            <a:ext cx="568171" cy="669842"/>
          </a:xfrm>
          <a:prstGeom prst="straightConnector1">
            <a:avLst/>
          </a:prstGeom>
          <a:ln w="15875" cap="flat" cmpd="sng" algn="ctr">
            <a:solidFill>
              <a:srgbClr val="3C4B5E"/>
            </a:solidFill>
            <a:prstDash val="sysDot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980931" y="585628"/>
            <a:ext cx="568171" cy="669842"/>
          </a:xfrm>
          <a:prstGeom prst="straightConnector1">
            <a:avLst/>
          </a:prstGeom>
          <a:ln w="15875" cap="flat" cmpd="sng" algn="ctr">
            <a:solidFill>
              <a:srgbClr val="3C4B5E"/>
            </a:solidFill>
            <a:prstDash val="sysDot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187637" y="585628"/>
            <a:ext cx="568171" cy="669842"/>
          </a:xfrm>
          <a:prstGeom prst="straightConnector1">
            <a:avLst/>
          </a:prstGeom>
          <a:ln w="15875" cap="flat" cmpd="sng" algn="ctr">
            <a:solidFill>
              <a:srgbClr val="3C4B5E"/>
            </a:solidFill>
            <a:prstDash val="sysDot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051993" y="429037"/>
            <a:ext cx="8330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write(4),</a:t>
            </a:r>
            <a:b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</a:br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write(2)</a:t>
            </a:r>
            <a:endParaRPr lang="en-US" sz="1400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3110933" y="955446"/>
            <a:ext cx="768206" cy="329278"/>
          </a:xfrm>
          <a:prstGeom prst="rightArrow">
            <a:avLst/>
          </a:prstGeom>
          <a:solidFill>
            <a:srgbClr val="3C4B5E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902160"/>
              </p:ext>
            </p:extLst>
          </p:nvPr>
        </p:nvGraphicFramePr>
        <p:xfrm>
          <a:off x="4148018" y="1292910"/>
          <a:ext cx="1051560" cy="2133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312"/>
                <a:gridCol w="210312"/>
                <a:gridCol w="210312"/>
                <a:gridCol w="210312"/>
                <a:gridCol w="210312"/>
              </a:tblGrid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1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2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3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4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5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645159"/>
              </p:ext>
            </p:extLst>
          </p:nvPr>
        </p:nvGraphicFramePr>
        <p:xfrm>
          <a:off x="5672714" y="901314"/>
          <a:ext cx="841248" cy="2133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312"/>
                <a:gridCol w="210312"/>
                <a:gridCol w="210312"/>
                <a:gridCol w="210312"/>
              </a:tblGrid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4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2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219736"/>
              </p:ext>
            </p:extLst>
          </p:nvPr>
        </p:nvGraphicFramePr>
        <p:xfrm>
          <a:off x="4722194" y="443742"/>
          <a:ext cx="1051560" cy="2133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312"/>
                <a:gridCol w="210312"/>
                <a:gridCol w="210312"/>
                <a:gridCol w="210312"/>
                <a:gridCol w="210312"/>
              </a:tblGrid>
              <a:tr h="21031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" name="Rectangle 51"/>
          <p:cNvSpPr/>
          <p:nvPr/>
        </p:nvSpPr>
        <p:spPr>
          <a:xfrm>
            <a:off x="3959449" y="1509900"/>
            <a:ext cx="14319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Original volume</a:t>
            </a:r>
            <a:endParaRPr lang="en-US" sz="1400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73792" y="134835"/>
            <a:ext cx="1342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Snapshot map</a:t>
            </a:r>
            <a:endParaRPr lang="en-US" sz="1400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289586" y="1118274"/>
            <a:ext cx="16081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Snapshot storage</a:t>
            </a:r>
            <a:endParaRPr lang="en-US" sz="1400" dirty="0">
              <a:solidFill>
                <a:srgbClr val="3C4B5E"/>
              </a:solidFill>
              <a:latin typeface="Helvetica LT Std Light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267007" y="538551"/>
            <a:ext cx="546472" cy="752924"/>
          </a:xfrm>
          <a:prstGeom prst="straightConnector1">
            <a:avLst/>
          </a:prstGeom>
          <a:ln w="15875" cap="flat" cmpd="sng" algn="ctr">
            <a:solidFill>
              <a:srgbClr val="3C4B5E"/>
            </a:solidFill>
            <a:prstDash val="sysDot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9" idx="0"/>
          </p:cNvCxnSpPr>
          <p:nvPr/>
        </p:nvCxnSpPr>
        <p:spPr>
          <a:xfrm flipH="1">
            <a:off x="4673798" y="538551"/>
            <a:ext cx="553097" cy="754359"/>
          </a:xfrm>
          <a:prstGeom prst="straightConnector1">
            <a:avLst/>
          </a:prstGeom>
          <a:ln w="15875" cap="flat" cmpd="sng" algn="ctr">
            <a:solidFill>
              <a:srgbClr val="3C4B5E"/>
            </a:solidFill>
            <a:prstDash val="sysDot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433603" y="538551"/>
            <a:ext cx="329445" cy="369568"/>
          </a:xfrm>
          <a:prstGeom prst="straightConnector1">
            <a:avLst/>
          </a:prstGeom>
          <a:ln w="15875" cap="flat" cmpd="sng" algn="ctr">
            <a:solidFill>
              <a:srgbClr val="3C4B5E"/>
            </a:solidFill>
            <a:prstDash val="sysDot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5076932" y="538551"/>
            <a:ext cx="563377" cy="752924"/>
          </a:xfrm>
          <a:prstGeom prst="straightConnector1">
            <a:avLst/>
          </a:prstGeom>
          <a:ln w="15875" cap="flat" cmpd="sng" algn="ctr">
            <a:solidFill>
              <a:srgbClr val="3C4B5E"/>
            </a:solidFill>
            <a:prstDash val="sysDot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5029307" y="540216"/>
            <a:ext cx="963083" cy="343959"/>
          </a:xfrm>
          <a:custGeom>
            <a:avLst/>
            <a:gdLst>
              <a:gd name="connsiteX0" fmla="*/ 0 w 963083"/>
              <a:gd name="connsiteY0" fmla="*/ 0 h 343959"/>
              <a:gd name="connsiteX1" fmla="*/ 111125 w 963083"/>
              <a:gd name="connsiteY1" fmla="*/ 243417 h 343959"/>
              <a:gd name="connsiteX2" fmla="*/ 841375 w 963083"/>
              <a:gd name="connsiteY2" fmla="*/ 238125 h 343959"/>
              <a:gd name="connsiteX3" fmla="*/ 963083 w 963083"/>
              <a:gd name="connsiteY3" fmla="*/ 343959 h 34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083" h="343959">
                <a:moveTo>
                  <a:pt x="0" y="0"/>
                </a:moveTo>
                <a:lnTo>
                  <a:pt x="111125" y="243417"/>
                </a:lnTo>
                <a:lnTo>
                  <a:pt x="841375" y="238125"/>
                </a:lnTo>
                <a:lnTo>
                  <a:pt x="963083" y="343959"/>
                </a:lnTo>
              </a:path>
            </a:pathLst>
          </a:custGeom>
          <a:ln w="15875">
            <a:solidFill>
              <a:srgbClr val="3C4B5E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48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Desnoyers</dc:creator>
  <cp:lastModifiedBy>Peter Desnoyers</cp:lastModifiedBy>
  <cp:revision>1</cp:revision>
  <dcterms:created xsi:type="dcterms:W3CDTF">2014-12-02T19:44:16Z</dcterms:created>
  <dcterms:modified xsi:type="dcterms:W3CDTF">2014-12-02T19:45:27Z</dcterms:modified>
</cp:coreProperties>
</file>