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229600" cy="3475038"/>
  <p:notesSz cx="6858000" cy="9144000"/>
  <p:defaultTextStyle>
    <a:defPPr>
      <a:defRPr lang="en-US"/>
    </a:defPPr>
    <a:lvl1pPr marL="0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1744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3489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5233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6977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58722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0466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2210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3955" algn="l" defTabSz="3317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408" y="-104"/>
      </p:cViewPr>
      <p:guideLst>
        <p:guide orient="horz" pos="109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79515"/>
            <a:ext cx="6995160" cy="74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969188"/>
            <a:ext cx="5760720" cy="8880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1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5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6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8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0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2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7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39163"/>
            <a:ext cx="1851660" cy="296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39163"/>
            <a:ext cx="5417820" cy="296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233034"/>
            <a:ext cx="6995160" cy="690181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472870"/>
            <a:ext cx="6995160" cy="76016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17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34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52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69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5872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04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22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39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810843"/>
            <a:ext cx="3634740" cy="22933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810843"/>
            <a:ext cx="3634740" cy="22933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777863"/>
            <a:ext cx="3636169" cy="3241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744" indent="0">
              <a:buNone/>
              <a:defRPr sz="1500" b="1"/>
            </a:lvl2pPr>
            <a:lvl3pPr marL="663489" indent="0">
              <a:buNone/>
              <a:defRPr sz="1300" b="1"/>
            </a:lvl3pPr>
            <a:lvl4pPr marL="995233" indent="0">
              <a:buNone/>
              <a:defRPr sz="1200" b="1"/>
            </a:lvl4pPr>
            <a:lvl5pPr marL="1326977" indent="0">
              <a:buNone/>
              <a:defRPr sz="1200" b="1"/>
            </a:lvl5pPr>
            <a:lvl6pPr marL="1658722" indent="0">
              <a:buNone/>
              <a:defRPr sz="1200" b="1"/>
            </a:lvl6pPr>
            <a:lvl7pPr marL="1990466" indent="0">
              <a:buNone/>
              <a:defRPr sz="1200" b="1"/>
            </a:lvl7pPr>
            <a:lvl8pPr marL="2322210" indent="0">
              <a:buNone/>
              <a:defRPr sz="1200" b="1"/>
            </a:lvl8pPr>
            <a:lvl9pPr marL="265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1102038"/>
            <a:ext cx="3636169" cy="200216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777863"/>
            <a:ext cx="3637598" cy="32417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744" indent="0">
              <a:buNone/>
              <a:defRPr sz="1500" b="1"/>
            </a:lvl2pPr>
            <a:lvl3pPr marL="663489" indent="0">
              <a:buNone/>
              <a:defRPr sz="1300" b="1"/>
            </a:lvl3pPr>
            <a:lvl4pPr marL="995233" indent="0">
              <a:buNone/>
              <a:defRPr sz="1200" b="1"/>
            </a:lvl4pPr>
            <a:lvl5pPr marL="1326977" indent="0">
              <a:buNone/>
              <a:defRPr sz="1200" b="1"/>
            </a:lvl5pPr>
            <a:lvl6pPr marL="1658722" indent="0">
              <a:buNone/>
              <a:defRPr sz="1200" b="1"/>
            </a:lvl6pPr>
            <a:lvl7pPr marL="1990466" indent="0">
              <a:buNone/>
              <a:defRPr sz="1200" b="1"/>
            </a:lvl7pPr>
            <a:lvl8pPr marL="2322210" indent="0">
              <a:buNone/>
              <a:defRPr sz="1200" b="1"/>
            </a:lvl8pPr>
            <a:lvl9pPr marL="265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102038"/>
            <a:ext cx="3637598" cy="200216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9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38358"/>
            <a:ext cx="2707482" cy="58882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138359"/>
            <a:ext cx="4600575" cy="296584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727185"/>
            <a:ext cx="2707482" cy="2377023"/>
          </a:xfrm>
        </p:spPr>
        <p:txBody>
          <a:bodyPr/>
          <a:lstStyle>
            <a:lvl1pPr marL="0" indent="0">
              <a:buNone/>
              <a:defRPr sz="1000"/>
            </a:lvl1pPr>
            <a:lvl2pPr marL="331744" indent="0">
              <a:buNone/>
              <a:defRPr sz="900"/>
            </a:lvl2pPr>
            <a:lvl3pPr marL="663489" indent="0">
              <a:buNone/>
              <a:defRPr sz="700"/>
            </a:lvl3pPr>
            <a:lvl4pPr marL="995233" indent="0">
              <a:buNone/>
              <a:defRPr sz="700"/>
            </a:lvl4pPr>
            <a:lvl5pPr marL="1326977" indent="0">
              <a:buNone/>
              <a:defRPr sz="700"/>
            </a:lvl5pPr>
            <a:lvl6pPr marL="1658722" indent="0">
              <a:buNone/>
              <a:defRPr sz="700"/>
            </a:lvl6pPr>
            <a:lvl7pPr marL="1990466" indent="0">
              <a:buNone/>
              <a:defRPr sz="700"/>
            </a:lvl7pPr>
            <a:lvl8pPr marL="2322210" indent="0">
              <a:buNone/>
              <a:defRPr sz="700"/>
            </a:lvl8pPr>
            <a:lvl9pPr marL="265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432527"/>
            <a:ext cx="4937760" cy="28717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310501"/>
            <a:ext cx="4937760" cy="2085023"/>
          </a:xfrm>
        </p:spPr>
        <p:txBody>
          <a:bodyPr/>
          <a:lstStyle>
            <a:lvl1pPr marL="0" indent="0">
              <a:buNone/>
              <a:defRPr sz="2300"/>
            </a:lvl1pPr>
            <a:lvl2pPr marL="331744" indent="0">
              <a:buNone/>
              <a:defRPr sz="2000"/>
            </a:lvl2pPr>
            <a:lvl3pPr marL="663489" indent="0">
              <a:buNone/>
              <a:defRPr sz="1700"/>
            </a:lvl3pPr>
            <a:lvl4pPr marL="995233" indent="0">
              <a:buNone/>
              <a:defRPr sz="1500"/>
            </a:lvl4pPr>
            <a:lvl5pPr marL="1326977" indent="0">
              <a:buNone/>
              <a:defRPr sz="1500"/>
            </a:lvl5pPr>
            <a:lvl6pPr marL="1658722" indent="0">
              <a:buNone/>
              <a:defRPr sz="1500"/>
            </a:lvl6pPr>
            <a:lvl7pPr marL="1990466" indent="0">
              <a:buNone/>
              <a:defRPr sz="1500"/>
            </a:lvl7pPr>
            <a:lvl8pPr marL="2322210" indent="0">
              <a:buNone/>
              <a:defRPr sz="1500"/>
            </a:lvl8pPr>
            <a:lvl9pPr marL="265395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719701"/>
            <a:ext cx="4937760" cy="407834"/>
          </a:xfrm>
        </p:spPr>
        <p:txBody>
          <a:bodyPr/>
          <a:lstStyle>
            <a:lvl1pPr marL="0" indent="0">
              <a:buNone/>
              <a:defRPr sz="1000"/>
            </a:lvl1pPr>
            <a:lvl2pPr marL="331744" indent="0">
              <a:buNone/>
              <a:defRPr sz="900"/>
            </a:lvl2pPr>
            <a:lvl3pPr marL="663489" indent="0">
              <a:buNone/>
              <a:defRPr sz="700"/>
            </a:lvl3pPr>
            <a:lvl4pPr marL="995233" indent="0">
              <a:buNone/>
              <a:defRPr sz="700"/>
            </a:lvl4pPr>
            <a:lvl5pPr marL="1326977" indent="0">
              <a:buNone/>
              <a:defRPr sz="700"/>
            </a:lvl5pPr>
            <a:lvl6pPr marL="1658722" indent="0">
              <a:buNone/>
              <a:defRPr sz="700"/>
            </a:lvl6pPr>
            <a:lvl7pPr marL="1990466" indent="0">
              <a:buNone/>
              <a:defRPr sz="700"/>
            </a:lvl7pPr>
            <a:lvl8pPr marL="2322210" indent="0">
              <a:buNone/>
              <a:defRPr sz="700"/>
            </a:lvl8pPr>
            <a:lvl9pPr marL="265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39163"/>
            <a:ext cx="7406640" cy="579173"/>
          </a:xfrm>
          <a:prstGeom prst="rect">
            <a:avLst/>
          </a:prstGeom>
        </p:spPr>
        <p:txBody>
          <a:bodyPr vert="horz" lIns="66349" tIns="33174" rIns="66349" bIns="331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810843"/>
            <a:ext cx="7406640" cy="2293364"/>
          </a:xfrm>
          <a:prstGeom prst="rect">
            <a:avLst/>
          </a:prstGeom>
        </p:spPr>
        <p:txBody>
          <a:bodyPr vert="horz" lIns="66349" tIns="33174" rIns="66349" bIns="331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3220846"/>
            <a:ext cx="1920240" cy="185013"/>
          </a:xfrm>
          <a:prstGeom prst="rect">
            <a:avLst/>
          </a:prstGeom>
        </p:spPr>
        <p:txBody>
          <a:bodyPr vert="horz" lIns="66349" tIns="33174" rIns="66349" bIns="3317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2D14-0381-EB44-B6C3-2C63667F592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3220846"/>
            <a:ext cx="2606040" cy="185013"/>
          </a:xfrm>
          <a:prstGeom prst="rect">
            <a:avLst/>
          </a:prstGeom>
        </p:spPr>
        <p:txBody>
          <a:bodyPr vert="horz" lIns="66349" tIns="33174" rIns="66349" bIns="3317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3220846"/>
            <a:ext cx="1920240" cy="185013"/>
          </a:xfrm>
          <a:prstGeom prst="rect">
            <a:avLst/>
          </a:prstGeom>
        </p:spPr>
        <p:txBody>
          <a:bodyPr vert="horz" lIns="66349" tIns="33174" rIns="66349" bIns="3317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8FE5-F31B-D842-AB18-EAA31B0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7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808" indent="-248808" algn="l" defTabSz="33174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9085" indent="-207340" algn="l" defTabSz="33174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indent="-165872" algn="l" defTabSz="33174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1105" indent="-165872" algn="l" defTabSz="33174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2849" indent="-165872" algn="l" defTabSz="33174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4594" indent="-165872" algn="l" defTabSz="33174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6338" indent="-165872" algn="l" defTabSz="33174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082" indent="-165872" algn="l" defTabSz="33174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19827" indent="-165872" algn="l" defTabSz="33174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744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489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5233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977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722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466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2210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955" algn="l" defTabSz="33174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8356" y="61765"/>
            <a:ext cx="8107025" cy="3316620"/>
            <a:chOff x="630676" y="3058640"/>
            <a:chExt cx="8107025" cy="3316620"/>
          </a:xfrm>
        </p:grpSpPr>
        <p:sp>
          <p:nvSpPr>
            <p:cNvPr id="85" name="Magnetic Disk 84"/>
            <p:cNvSpPr/>
            <p:nvPr/>
          </p:nvSpPr>
          <p:spPr>
            <a:xfrm>
              <a:off x="3073760" y="3516724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86" name="Straight Arrow Connector 85"/>
            <p:cNvCxnSpPr>
              <a:stCxn id="88" idx="4"/>
              <a:endCxn id="85" idx="2"/>
            </p:cNvCxnSpPr>
            <p:nvPr/>
          </p:nvCxnSpPr>
          <p:spPr>
            <a:xfrm flipV="1">
              <a:off x="1878036" y="3789691"/>
              <a:ext cx="1195724" cy="2503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8" idx="4"/>
              <a:endCxn id="89" idx="2"/>
            </p:cNvCxnSpPr>
            <p:nvPr/>
          </p:nvCxnSpPr>
          <p:spPr>
            <a:xfrm>
              <a:off x="1878036" y="4040037"/>
              <a:ext cx="1195724" cy="3324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Magnetic Disk 87"/>
            <p:cNvSpPr/>
            <p:nvPr/>
          </p:nvSpPr>
          <p:spPr>
            <a:xfrm>
              <a:off x="630676" y="3748830"/>
              <a:ext cx="1247360" cy="58241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9" name="Magnetic Disk 88"/>
            <p:cNvSpPr/>
            <p:nvPr/>
          </p:nvSpPr>
          <p:spPr>
            <a:xfrm>
              <a:off x="3073760" y="4099470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1299" y="3704852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X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24941" y="4287707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X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03050" y="3757140"/>
              <a:ext cx="1410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90350" y="4074640"/>
              <a:ext cx="1410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4" name="Magnetic Disk 93"/>
            <p:cNvSpPr/>
            <p:nvPr/>
          </p:nvSpPr>
          <p:spPr>
            <a:xfrm>
              <a:off x="7360010" y="3303480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95" name="Straight Arrow Connector 94"/>
            <p:cNvCxnSpPr>
              <a:stCxn id="97" idx="4"/>
              <a:endCxn id="94" idx="2"/>
            </p:cNvCxnSpPr>
            <p:nvPr/>
          </p:nvCxnSpPr>
          <p:spPr>
            <a:xfrm flipV="1">
              <a:off x="6164286" y="3576447"/>
              <a:ext cx="1195724" cy="2503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4"/>
              <a:endCxn id="98" idx="2"/>
            </p:cNvCxnSpPr>
            <p:nvPr/>
          </p:nvCxnSpPr>
          <p:spPr>
            <a:xfrm>
              <a:off x="6164286" y="3826793"/>
              <a:ext cx="1195724" cy="3324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Magnetic Disk 96"/>
            <p:cNvSpPr/>
            <p:nvPr/>
          </p:nvSpPr>
          <p:spPr>
            <a:xfrm>
              <a:off x="4916926" y="3535586"/>
              <a:ext cx="1247360" cy="58241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8" name="Magnetic Disk 97"/>
            <p:cNvSpPr/>
            <p:nvPr/>
          </p:nvSpPr>
          <p:spPr>
            <a:xfrm>
              <a:off x="7360010" y="3886226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17549" y="3491608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11191" y="4074463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X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21264" y="3835094"/>
              <a:ext cx="1410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4351691" y="4494019"/>
              <a:ext cx="4386010" cy="827428"/>
            </a:xfrm>
            <a:prstGeom prst="mathMultiply">
              <a:avLst>
                <a:gd name="adj1" fmla="val 9223"/>
              </a:avLst>
            </a:prstGeom>
            <a:solidFill>
              <a:srgbClr val="6B261A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LT Std Light"/>
              </a:endParaRPr>
            </a:p>
          </p:txBody>
        </p:sp>
        <p:sp>
          <p:nvSpPr>
            <p:cNvPr id="103" name="Magnetic Disk 102"/>
            <p:cNvSpPr/>
            <p:nvPr/>
          </p:nvSpPr>
          <p:spPr>
            <a:xfrm>
              <a:off x="7455260" y="5246580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04" name="Straight Arrow Connector 103"/>
            <p:cNvCxnSpPr>
              <a:stCxn id="106" idx="4"/>
              <a:endCxn id="103" idx="2"/>
            </p:cNvCxnSpPr>
            <p:nvPr/>
          </p:nvCxnSpPr>
          <p:spPr>
            <a:xfrm flipV="1">
              <a:off x="6259536" y="5519547"/>
              <a:ext cx="1195724" cy="25034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6" idx="4"/>
              <a:endCxn id="107" idx="2"/>
            </p:cNvCxnSpPr>
            <p:nvPr/>
          </p:nvCxnSpPr>
          <p:spPr>
            <a:xfrm>
              <a:off x="6259536" y="5769893"/>
              <a:ext cx="1195724" cy="3324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agnetic Disk 105"/>
            <p:cNvSpPr/>
            <p:nvPr/>
          </p:nvSpPr>
          <p:spPr>
            <a:xfrm>
              <a:off x="5012176" y="5478686"/>
              <a:ext cx="1247360" cy="58241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7" name="Magnetic Disk 106"/>
            <p:cNvSpPr/>
            <p:nvPr/>
          </p:nvSpPr>
          <p:spPr>
            <a:xfrm>
              <a:off x="7455260" y="5829326"/>
              <a:ext cx="773371" cy="545934"/>
            </a:xfrm>
            <a:prstGeom prst="flowChartMagneticDisk">
              <a:avLst/>
            </a:prstGeom>
            <a:pattFill prst="wdDnDiag">
              <a:fgClr>
                <a:schemeClr val="accent1">
                  <a:lumMod val="75000"/>
                </a:schemeClr>
              </a:fgClr>
              <a:bgClr>
                <a:prstClr val="white"/>
              </a:bgClr>
            </a:patt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2799" y="5434708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906441" y="6017563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X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16514" y="5787265"/>
              <a:ext cx="1410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52704" y="5704726"/>
              <a:ext cx="115416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?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139423" y="3952505"/>
              <a:ext cx="141064" cy="323165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</p:spPr>
          <p:txBody>
            <a:bodyPr wrap="none" lIns="0" tIns="0" r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X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16200000" flipH="1">
              <a:off x="909995" y="3642393"/>
              <a:ext cx="603246" cy="6348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152100" y="3058640"/>
              <a:ext cx="1410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rtlCol="0">
              <a:spAutoFit/>
            </a:bodyPr>
            <a:lstStyle/>
            <a:p>
              <a:r>
                <a:rPr lang="en-US" dirty="0" smtClean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Y</a:t>
              </a:r>
              <a:endParaRPr lang="en-US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5" name="Right Arrow 114"/>
            <p:cNvSpPr/>
            <p:nvPr/>
          </p:nvSpPr>
          <p:spPr>
            <a:xfrm>
              <a:off x="4205641" y="3749995"/>
              <a:ext cx="444500" cy="247650"/>
            </a:xfrm>
            <a:prstGeom prst="rightArrow">
              <a:avLst/>
            </a:pr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6" name="Down Arrow 115"/>
            <p:cNvSpPr/>
            <p:nvPr/>
          </p:nvSpPr>
          <p:spPr>
            <a:xfrm>
              <a:off x="6491641" y="4432447"/>
              <a:ext cx="209550" cy="323850"/>
            </a:xfrm>
            <a:prstGeom prst="downArrow">
              <a:avLst/>
            </a:pr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6491641" y="5035697"/>
              <a:ext cx="209550" cy="323850"/>
            </a:xfrm>
            <a:prstGeom prst="downArrow">
              <a:avLst/>
            </a:prstGeom>
            <a:solidFill>
              <a:srgbClr val="3C4B5E"/>
            </a:solidFill>
            <a:ln>
              <a:solidFill>
                <a:srgbClr val="3C4B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871408" y="3392445"/>
              <a:ext cx="451143" cy="451143"/>
            </a:xfrm>
            <a:prstGeom prst="ellipse">
              <a:avLst/>
            </a:prstGeom>
            <a:solidFill>
              <a:srgbClr val="FFFFFF"/>
            </a:solidFill>
            <a:ln w="19050" cmpd="sng"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5315481" y="3093629"/>
              <a:ext cx="451143" cy="451143"/>
            </a:xfrm>
            <a:prstGeom prst="ellipse">
              <a:avLst/>
            </a:prstGeom>
            <a:solidFill>
              <a:srgbClr val="FFFFFF"/>
            </a:solidFill>
            <a:ln w="19050" cmpd="sng"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757014" y="4649798"/>
              <a:ext cx="451143" cy="451143"/>
            </a:xfrm>
            <a:prstGeom prst="ellipse">
              <a:avLst/>
            </a:prstGeom>
            <a:solidFill>
              <a:srgbClr val="FFFFFF"/>
            </a:solidFill>
            <a:ln w="19050" cmpd="sng"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4331669" y="5502088"/>
              <a:ext cx="451143" cy="451143"/>
            </a:xfrm>
            <a:prstGeom prst="ellipse">
              <a:avLst/>
            </a:prstGeom>
            <a:solidFill>
              <a:srgbClr val="FFFFFF"/>
            </a:solidFill>
            <a:ln w="19050" cmpd="sng"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 flipV="1">
              <a:off x="1952007" y="4400398"/>
              <a:ext cx="186745" cy="27884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720729" y="4629104"/>
              <a:ext cx="9025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Helvetica LT Std Light"/>
                  <a:cs typeface="Helvetica LT Std Light"/>
                </a:rPr>
                <a:t>mirrored volume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2014-12-02T19:12:14Z</dcterms:created>
  <dcterms:modified xsi:type="dcterms:W3CDTF">2014-12-02T19:18:34Z</dcterms:modified>
</cp:coreProperties>
</file>