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325" cy="3657600"/>
  <p:notesSz cx="6858000" cy="9144000"/>
  <p:defaultTextStyle>
    <a:defPPr>
      <a:defRPr lang="en-US"/>
    </a:defPPr>
    <a:lvl1pPr marL="0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392" y="-32"/>
      </p:cViewPr>
      <p:guideLst>
        <p:guide orient="horz" pos="1152"/>
        <p:guide pos="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1136229"/>
            <a:ext cx="2642076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2072640"/>
            <a:ext cx="2175828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146476"/>
            <a:ext cx="699373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146476"/>
            <a:ext cx="2046314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7" y="2350347"/>
            <a:ext cx="2642076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7" y="1550247"/>
            <a:ext cx="2642076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7" y="853442"/>
            <a:ext cx="1372843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853442"/>
            <a:ext cx="1372843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7" y="818727"/>
            <a:ext cx="1373383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7" y="1159933"/>
            <a:ext cx="1373383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5" y="818727"/>
            <a:ext cx="1373923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5" y="1159933"/>
            <a:ext cx="1373923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7" y="145627"/>
            <a:ext cx="1022617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145627"/>
            <a:ext cx="173764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7" y="765387"/>
            <a:ext cx="1022617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4" y="2560320"/>
            <a:ext cx="1864995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4" y="326813"/>
            <a:ext cx="1864995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4" y="2862580"/>
            <a:ext cx="1864995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6" y="146474"/>
            <a:ext cx="2797493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853442"/>
            <a:ext cx="2797493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3390056"/>
            <a:ext cx="725276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AD87-B597-F148-A761-AE800414C0D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3390056"/>
            <a:ext cx="984303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3390056"/>
            <a:ext cx="725276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8EED-7E9B-2A44-A5F8-E7C74CF7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2089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2089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2089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2089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2089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gnetic Disk 61"/>
          <p:cNvSpPr/>
          <p:nvPr/>
        </p:nvSpPr>
        <p:spPr>
          <a:xfrm>
            <a:off x="2530230" y="2260515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57" name="Magnetic Disk 61"/>
          <p:cNvSpPr/>
          <p:nvPr/>
        </p:nvSpPr>
        <p:spPr>
          <a:xfrm>
            <a:off x="2017936" y="2258619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58" name="Magnetic Disk 61"/>
          <p:cNvSpPr/>
          <p:nvPr/>
        </p:nvSpPr>
        <p:spPr>
          <a:xfrm>
            <a:off x="1511576" y="2262657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59" name="Magnetic Disk 61"/>
          <p:cNvSpPr/>
          <p:nvPr/>
        </p:nvSpPr>
        <p:spPr>
          <a:xfrm>
            <a:off x="1011151" y="2260761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60" name="Magnetic Disk 61"/>
          <p:cNvSpPr/>
          <p:nvPr/>
        </p:nvSpPr>
        <p:spPr>
          <a:xfrm>
            <a:off x="498857" y="2258865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52350"/>
              </p:ext>
            </p:extLst>
          </p:nvPr>
        </p:nvGraphicFramePr>
        <p:xfrm>
          <a:off x="619917" y="2510725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42977"/>
              </p:ext>
            </p:extLst>
          </p:nvPr>
        </p:nvGraphicFramePr>
        <p:xfrm>
          <a:off x="1128056" y="2510725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46246"/>
              </p:ext>
            </p:extLst>
          </p:nvPr>
        </p:nvGraphicFramePr>
        <p:xfrm>
          <a:off x="1634465" y="2510725"/>
          <a:ext cx="190159" cy="638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54944"/>
              </p:ext>
            </p:extLst>
          </p:nvPr>
        </p:nvGraphicFramePr>
        <p:xfrm>
          <a:off x="2140874" y="2510725"/>
          <a:ext cx="190159" cy="638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4364"/>
              </p:ext>
            </p:extLst>
          </p:nvPr>
        </p:nvGraphicFramePr>
        <p:xfrm>
          <a:off x="2647284" y="2510725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73640"/>
              </p:ext>
            </p:extLst>
          </p:nvPr>
        </p:nvGraphicFramePr>
        <p:xfrm>
          <a:off x="1195837" y="622336"/>
          <a:ext cx="841248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69469"/>
              </p:ext>
            </p:extLst>
          </p:nvPr>
        </p:nvGraphicFramePr>
        <p:xfrm>
          <a:off x="1123611" y="1560976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34574"/>
              </p:ext>
            </p:extLst>
          </p:nvPr>
        </p:nvGraphicFramePr>
        <p:xfrm>
          <a:off x="2615153" y="927136"/>
          <a:ext cx="210312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Or 68"/>
          <p:cNvSpPr/>
          <p:nvPr/>
        </p:nvSpPr>
        <p:spPr>
          <a:xfrm>
            <a:off x="2174183" y="922606"/>
            <a:ext cx="192775" cy="192775"/>
          </a:xfrm>
          <a:prstGeom prst="flowChartOr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>
            <a:off x="1931060" y="834407"/>
            <a:ext cx="243123" cy="1845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2"/>
          </p:cNvCxnSpPr>
          <p:nvPr/>
        </p:nvCxnSpPr>
        <p:spPr>
          <a:xfrm>
            <a:off x="1734778" y="839838"/>
            <a:ext cx="439405" cy="17915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9" idx="2"/>
          </p:cNvCxnSpPr>
          <p:nvPr/>
        </p:nvCxnSpPr>
        <p:spPr>
          <a:xfrm>
            <a:off x="1501507" y="839694"/>
            <a:ext cx="672676" cy="17930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>
            <a:off x="1328714" y="839838"/>
            <a:ext cx="845469" cy="17915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6"/>
            <a:endCxn id="68" idx="1"/>
          </p:cNvCxnSpPr>
          <p:nvPr/>
        </p:nvCxnSpPr>
        <p:spPr>
          <a:xfrm>
            <a:off x="2366958" y="1018994"/>
            <a:ext cx="248195" cy="1482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67" idx="3"/>
          </p:cNvCxnSpPr>
          <p:nvPr/>
        </p:nvCxnSpPr>
        <p:spPr>
          <a:xfrm flipH="1">
            <a:off x="2175171" y="1140495"/>
            <a:ext cx="545138" cy="52716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>
            <a:off x="1592224" y="1081595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1602070" y="1864665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1587847" y="183442"/>
            <a:ext cx="185753" cy="298056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218356" y="1841713"/>
            <a:ext cx="278000" cy="278000"/>
          </a:xfrm>
          <a:prstGeom prst="ellipse">
            <a:avLst/>
          </a:prstGeom>
          <a:solidFill>
            <a:srgbClr val="FFFFFF"/>
          </a:solidFill>
          <a:ln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>
                <a:solidFill>
                  <a:srgbClr val="3C4B5E"/>
                </a:solidFill>
                <a:latin typeface="Helvetica LT Std Light"/>
              </a:rPr>
              <a:t>1</a:t>
            </a:r>
          </a:p>
        </p:txBody>
      </p:sp>
      <p:cxnSp>
        <p:nvCxnSpPr>
          <p:cNvPr id="80" name="Straight Arrow Connector 79"/>
          <p:cNvCxnSpPr>
            <a:stCxn id="81" idx="2"/>
          </p:cNvCxnSpPr>
          <p:nvPr/>
        </p:nvCxnSpPr>
        <p:spPr>
          <a:xfrm>
            <a:off x="811384" y="1338464"/>
            <a:ext cx="316372" cy="59645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159" y="815244"/>
            <a:ext cx="156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 LT Std Light"/>
                <a:cs typeface="Helvetica LT Std Light"/>
              </a:rPr>
              <a:t>1 operation on each of 5 drives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299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2014-12-02T19:32:21Z</dcterms:created>
  <dcterms:modified xsi:type="dcterms:W3CDTF">2014-12-02T19:34:26Z</dcterms:modified>
</cp:coreProperties>
</file>