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32004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952" y="-104"/>
      </p:cViewPr>
      <p:guideLst>
        <p:guide orient="horz" pos="1008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94199"/>
            <a:ext cx="466344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813560"/>
            <a:ext cx="384048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28165"/>
            <a:ext cx="1234440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28165"/>
            <a:ext cx="3611880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056554"/>
            <a:ext cx="4663440" cy="635635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356467"/>
            <a:ext cx="4663440" cy="70008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746761"/>
            <a:ext cx="2423160" cy="21121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746761"/>
            <a:ext cx="2423160" cy="21121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716386"/>
            <a:ext cx="2424113" cy="29855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1014941"/>
            <a:ext cx="2424113" cy="184393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716386"/>
            <a:ext cx="2425066" cy="29855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014941"/>
            <a:ext cx="2425066" cy="184393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1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127423"/>
            <a:ext cx="1804988" cy="54229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1" y="127424"/>
            <a:ext cx="3067050" cy="273145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669714"/>
            <a:ext cx="1804988" cy="2189163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240280"/>
            <a:ext cx="3291840" cy="26447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285962"/>
            <a:ext cx="3291840" cy="192024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504757"/>
            <a:ext cx="3291840" cy="375603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28165"/>
            <a:ext cx="4937760" cy="5334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746761"/>
            <a:ext cx="4937760" cy="2112116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2966297"/>
            <a:ext cx="1280160" cy="170392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C641-FF6A-294A-A2BB-9331CF13F17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2966297"/>
            <a:ext cx="1737360" cy="170392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2966297"/>
            <a:ext cx="1280160" cy="170392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8F50-BB39-FC40-A037-CC40F8F5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agnetic Disk 61"/>
          <p:cNvSpPr/>
          <p:nvPr/>
        </p:nvSpPr>
        <p:spPr>
          <a:xfrm>
            <a:off x="3771570" y="1994122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73" name="Magnetic Disk 61"/>
          <p:cNvSpPr/>
          <p:nvPr/>
        </p:nvSpPr>
        <p:spPr>
          <a:xfrm>
            <a:off x="3259276" y="1992226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74" name="Magnetic Disk 61"/>
          <p:cNvSpPr/>
          <p:nvPr/>
        </p:nvSpPr>
        <p:spPr>
          <a:xfrm>
            <a:off x="2752916" y="1996264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75" name="Magnetic Disk 61"/>
          <p:cNvSpPr/>
          <p:nvPr/>
        </p:nvSpPr>
        <p:spPr>
          <a:xfrm>
            <a:off x="2252491" y="1994368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76" name="Magnetic Disk 61"/>
          <p:cNvSpPr/>
          <p:nvPr/>
        </p:nvSpPr>
        <p:spPr>
          <a:xfrm>
            <a:off x="1740197" y="1992472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60091"/>
              </p:ext>
            </p:extLst>
          </p:nvPr>
        </p:nvGraphicFramePr>
        <p:xfrm>
          <a:off x="1861257" y="2244332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0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8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46431"/>
              </p:ext>
            </p:extLst>
          </p:nvPr>
        </p:nvGraphicFramePr>
        <p:xfrm>
          <a:off x="2369396" y="2244332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9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14798"/>
              </p:ext>
            </p:extLst>
          </p:nvPr>
        </p:nvGraphicFramePr>
        <p:xfrm>
          <a:off x="2875805" y="2244330"/>
          <a:ext cx="190159" cy="637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6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10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46243"/>
              </p:ext>
            </p:extLst>
          </p:nvPr>
        </p:nvGraphicFramePr>
        <p:xfrm>
          <a:off x="3382214" y="2244330"/>
          <a:ext cx="190159" cy="637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7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11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57867"/>
              </p:ext>
            </p:extLst>
          </p:nvPr>
        </p:nvGraphicFramePr>
        <p:xfrm>
          <a:off x="3888624" y="2244332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00886"/>
              </p:ext>
            </p:extLst>
          </p:nvPr>
        </p:nvGraphicFramePr>
        <p:xfrm>
          <a:off x="2147061" y="456613"/>
          <a:ext cx="210312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47064"/>
              </p:ext>
            </p:extLst>
          </p:nvPr>
        </p:nvGraphicFramePr>
        <p:xfrm>
          <a:off x="3546902" y="1310035"/>
          <a:ext cx="210312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Or 83"/>
          <p:cNvSpPr/>
          <p:nvPr/>
        </p:nvSpPr>
        <p:spPr>
          <a:xfrm>
            <a:off x="3339705" y="738344"/>
            <a:ext cx="192775" cy="192775"/>
          </a:xfrm>
          <a:prstGeom prst="flowChartOr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85" name="Down Arrow 84"/>
          <p:cNvSpPr/>
          <p:nvPr/>
        </p:nvSpPr>
        <p:spPr>
          <a:xfrm rot="11540196">
            <a:off x="2521183" y="1446617"/>
            <a:ext cx="185753" cy="298056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86" name="Down Arrow 85"/>
          <p:cNvSpPr/>
          <p:nvPr/>
        </p:nvSpPr>
        <p:spPr>
          <a:xfrm>
            <a:off x="2148025" y="66981"/>
            <a:ext cx="185753" cy="298056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127"/>
              </p:ext>
            </p:extLst>
          </p:nvPr>
        </p:nvGraphicFramePr>
        <p:xfrm>
          <a:off x="2526153" y="1121234"/>
          <a:ext cx="246888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r>
                        <a:rPr lang="en-US" sz="1200" baseline="-250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old</a:t>
                      </a:r>
                      <a:endParaRPr lang="en-US" sz="1200" baseline="-250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46362"/>
              </p:ext>
            </p:extLst>
          </p:nvPr>
        </p:nvGraphicFramePr>
        <p:xfrm>
          <a:off x="3967459" y="1103030"/>
          <a:ext cx="246888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r>
                        <a:rPr lang="en-US" sz="1200" baseline="-25000" dirty="0" err="1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old</a:t>
                      </a:r>
                      <a:endParaRPr lang="en-US" sz="1200" baseline="-250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Down Arrow 88"/>
          <p:cNvSpPr/>
          <p:nvPr/>
        </p:nvSpPr>
        <p:spPr>
          <a:xfrm rot="11540196">
            <a:off x="3949859" y="1447371"/>
            <a:ext cx="185753" cy="298056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90" name="Straight Arrow Connector 89"/>
          <p:cNvCxnSpPr>
            <a:stCxn id="82" idx="3"/>
            <a:endCxn id="84" idx="1"/>
          </p:cNvCxnSpPr>
          <p:nvPr/>
        </p:nvCxnSpPr>
        <p:spPr>
          <a:xfrm>
            <a:off x="2357373" y="563292"/>
            <a:ext cx="1010563" cy="20328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3"/>
            <a:endCxn id="84" idx="3"/>
          </p:cNvCxnSpPr>
          <p:nvPr/>
        </p:nvCxnSpPr>
        <p:spPr>
          <a:xfrm flipV="1">
            <a:off x="2773041" y="902888"/>
            <a:ext cx="594895" cy="33264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1"/>
            <a:endCxn id="84" idx="5"/>
          </p:cNvCxnSpPr>
          <p:nvPr/>
        </p:nvCxnSpPr>
        <p:spPr>
          <a:xfrm flipH="1" flipV="1">
            <a:off x="3504249" y="902888"/>
            <a:ext cx="463210" cy="314442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4"/>
            <a:endCxn id="83" idx="0"/>
          </p:cNvCxnSpPr>
          <p:nvPr/>
        </p:nvCxnSpPr>
        <p:spPr>
          <a:xfrm>
            <a:off x="3436093" y="931119"/>
            <a:ext cx="215965" cy="37891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Down Arrow 93"/>
          <p:cNvSpPr/>
          <p:nvPr/>
        </p:nvSpPr>
        <p:spPr>
          <a:xfrm rot="21109600">
            <a:off x="2203424" y="801124"/>
            <a:ext cx="185753" cy="929212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5" name="Down Arrow 94"/>
          <p:cNvSpPr/>
          <p:nvPr/>
        </p:nvSpPr>
        <p:spPr>
          <a:xfrm rot="19884707">
            <a:off x="3671857" y="1548470"/>
            <a:ext cx="185753" cy="298056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749640" y="1387778"/>
            <a:ext cx="278000" cy="278000"/>
          </a:xfrm>
          <a:prstGeom prst="ellipse">
            <a:avLst/>
          </a:prstGeom>
          <a:solidFill>
            <a:srgbClr val="FFFFFF"/>
          </a:solidFill>
          <a:ln>
            <a:solidFill>
              <a:srgbClr val="3C4B5E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>
                <a:solidFill>
                  <a:srgbClr val="3C4B5E"/>
                </a:solidFill>
                <a:latin typeface="Helvetica LT Std Light"/>
              </a:rPr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4235178" y="1394851"/>
            <a:ext cx="278000" cy="278000"/>
          </a:xfrm>
          <a:prstGeom prst="ellipse">
            <a:avLst/>
          </a:prstGeom>
          <a:solidFill>
            <a:srgbClr val="FFFFFF"/>
          </a:solidFill>
          <a:ln>
            <a:solidFill>
              <a:srgbClr val="3C4B5E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>
                <a:solidFill>
                  <a:srgbClr val="3C4B5E"/>
                </a:solidFill>
                <a:latin typeface="Helvetica LT Std Light"/>
              </a:rPr>
              <a:t>1</a:t>
            </a:r>
          </a:p>
        </p:txBody>
      </p:sp>
      <p:sp>
        <p:nvSpPr>
          <p:cNvPr id="98" name="Oval 97"/>
          <p:cNvSpPr/>
          <p:nvPr/>
        </p:nvSpPr>
        <p:spPr>
          <a:xfrm>
            <a:off x="3313486" y="1547251"/>
            <a:ext cx="278000" cy="278000"/>
          </a:xfrm>
          <a:prstGeom prst="ellipse">
            <a:avLst/>
          </a:prstGeom>
          <a:solidFill>
            <a:srgbClr val="FFFFFF"/>
          </a:solidFill>
          <a:ln>
            <a:solidFill>
              <a:srgbClr val="3C4B5E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</a:rPr>
              <a:t>2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973854" y="1548006"/>
            <a:ext cx="278000" cy="278000"/>
          </a:xfrm>
          <a:prstGeom prst="ellipse">
            <a:avLst/>
          </a:prstGeom>
          <a:solidFill>
            <a:srgbClr val="FFFFFF"/>
          </a:solidFill>
          <a:ln>
            <a:solidFill>
              <a:srgbClr val="3C4B5E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</a:rPr>
              <a:t>2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100" name="Straight Arrow Connector 99"/>
          <p:cNvCxnSpPr>
            <a:stCxn id="101" idx="3"/>
            <a:endCxn id="102" idx="2"/>
          </p:cNvCxnSpPr>
          <p:nvPr/>
        </p:nvCxnSpPr>
        <p:spPr>
          <a:xfrm>
            <a:off x="1545586" y="1783033"/>
            <a:ext cx="282183" cy="1785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-22864" y="1521423"/>
            <a:ext cx="1568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Helvetica LT Std Light"/>
                <a:cs typeface="Helvetica LT Std Light"/>
              </a:rPr>
              <a:t>2 operations on data drive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 rot="20725152">
            <a:off x="1805436" y="1308805"/>
            <a:ext cx="1386847" cy="635039"/>
          </a:xfrm>
          <a:prstGeom prst="ellipse">
            <a:avLst/>
          </a:prstGeom>
          <a:noFill/>
          <a:ln w="19050" cmpd="sng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104" idx="2"/>
            <a:endCxn id="105" idx="6"/>
          </p:cNvCxnSpPr>
          <p:nvPr/>
        </p:nvCxnSpPr>
        <p:spPr>
          <a:xfrm flipH="1">
            <a:off x="4592350" y="715376"/>
            <a:ext cx="97783" cy="79000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905908" y="192156"/>
            <a:ext cx="1568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Helvetica LT Std Light"/>
                <a:cs typeface="Helvetica LT Std Light"/>
              </a:rPr>
              <a:t>2 operations on parity drive</a:t>
            </a:r>
            <a:endParaRPr lang="en-US" sz="1400" dirty="0"/>
          </a:p>
        </p:txBody>
      </p:sp>
      <p:sp>
        <p:nvSpPr>
          <p:cNvPr id="105" name="Oval 104"/>
          <p:cNvSpPr/>
          <p:nvPr/>
        </p:nvSpPr>
        <p:spPr>
          <a:xfrm rot="20725152">
            <a:off x="3227836" y="1362426"/>
            <a:ext cx="1386847" cy="635039"/>
          </a:xfrm>
          <a:prstGeom prst="ellipse">
            <a:avLst/>
          </a:prstGeom>
          <a:noFill/>
          <a:ln w="19050" cmpd="sng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2014-12-02T19:34:46Z</dcterms:created>
  <dcterms:modified xsi:type="dcterms:W3CDTF">2014-12-02T19:36:06Z</dcterms:modified>
</cp:coreProperties>
</file>