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743200" cy="3292475"/>
  <p:notesSz cx="6858000" cy="9144000"/>
  <p:defaultTextStyle>
    <a:defPPr>
      <a:defRPr lang="en-US"/>
    </a:defPPr>
    <a:lvl1pPr marL="0" algn="l" defTabSz="182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31" algn="l" defTabSz="182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662" algn="l" defTabSz="182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494" algn="l" defTabSz="182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325" algn="l" defTabSz="182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156" algn="l" defTabSz="182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6987" algn="l" defTabSz="182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79819" algn="l" defTabSz="182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2650" algn="l" defTabSz="182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416" y="-96"/>
      </p:cViewPr>
      <p:guideLst>
        <p:guide orient="horz" pos="1037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1022802"/>
            <a:ext cx="2331720" cy="705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865736"/>
            <a:ext cx="1920240" cy="8414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79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54FC-DE22-B74A-B31D-DD08BACDDDE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5922-995B-2947-AC89-3D9C571B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0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54FC-DE22-B74A-B31D-DD08BACDDDE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5922-995B-2947-AC89-3D9C571B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1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131852"/>
            <a:ext cx="617220" cy="28092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131852"/>
            <a:ext cx="1805940" cy="28092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54FC-DE22-B74A-B31D-DD08BACDDDE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5922-995B-2947-AC89-3D9C571B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1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54FC-DE22-B74A-B31D-DD08BACDDDE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5922-995B-2947-AC89-3D9C571B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2115721"/>
            <a:ext cx="2331720" cy="653922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1395493"/>
            <a:ext cx="2331720" cy="720229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3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66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49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7313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91415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9698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7981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46265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54FC-DE22-B74A-B31D-DD08BACDDDE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5922-995B-2947-AC89-3D9C571B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1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768245"/>
            <a:ext cx="1211580" cy="217288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768245"/>
            <a:ext cx="1211580" cy="217288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54FC-DE22-B74A-B31D-DD08BACDDDE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5922-995B-2947-AC89-3D9C571B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9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1" y="736997"/>
            <a:ext cx="1212056" cy="307144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82831" indent="0">
              <a:buNone/>
              <a:defRPr sz="800" b="1"/>
            </a:lvl2pPr>
            <a:lvl3pPr marL="365662" indent="0">
              <a:buNone/>
              <a:defRPr sz="700" b="1"/>
            </a:lvl3pPr>
            <a:lvl4pPr marL="548494" indent="0">
              <a:buNone/>
              <a:defRPr sz="600" b="1"/>
            </a:lvl4pPr>
            <a:lvl5pPr marL="731325" indent="0">
              <a:buNone/>
              <a:defRPr sz="600" b="1"/>
            </a:lvl5pPr>
            <a:lvl6pPr marL="914156" indent="0">
              <a:buNone/>
              <a:defRPr sz="600" b="1"/>
            </a:lvl6pPr>
            <a:lvl7pPr marL="1096987" indent="0">
              <a:buNone/>
              <a:defRPr sz="600" b="1"/>
            </a:lvl7pPr>
            <a:lvl8pPr marL="1279819" indent="0">
              <a:buNone/>
              <a:defRPr sz="600" b="1"/>
            </a:lvl8pPr>
            <a:lvl9pPr marL="146265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1" y="1044141"/>
            <a:ext cx="1212056" cy="1896985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736997"/>
            <a:ext cx="1212533" cy="307144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82831" indent="0">
              <a:buNone/>
              <a:defRPr sz="800" b="1"/>
            </a:lvl2pPr>
            <a:lvl3pPr marL="365662" indent="0">
              <a:buNone/>
              <a:defRPr sz="700" b="1"/>
            </a:lvl3pPr>
            <a:lvl4pPr marL="548494" indent="0">
              <a:buNone/>
              <a:defRPr sz="600" b="1"/>
            </a:lvl4pPr>
            <a:lvl5pPr marL="731325" indent="0">
              <a:buNone/>
              <a:defRPr sz="600" b="1"/>
            </a:lvl5pPr>
            <a:lvl6pPr marL="914156" indent="0">
              <a:buNone/>
              <a:defRPr sz="600" b="1"/>
            </a:lvl6pPr>
            <a:lvl7pPr marL="1096987" indent="0">
              <a:buNone/>
              <a:defRPr sz="600" b="1"/>
            </a:lvl7pPr>
            <a:lvl8pPr marL="1279819" indent="0">
              <a:buNone/>
              <a:defRPr sz="600" b="1"/>
            </a:lvl8pPr>
            <a:lvl9pPr marL="146265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1044141"/>
            <a:ext cx="1212533" cy="1896985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54FC-DE22-B74A-B31D-DD08BACDDDE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5922-995B-2947-AC89-3D9C571B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54FC-DE22-B74A-B31D-DD08BACDDDE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5922-995B-2947-AC89-3D9C571B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54FC-DE22-B74A-B31D-DD08BACDDDE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5922-995B-2947-AC89-3D9C571B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31089"/>
            <a:ext cx="902494" cy="557892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7" y="131091"/>
            <a:ext cx="1533525" cy="2810036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688982"/>
            <a:ext cx="902494" cy="2252145"/>
          </a:xfrm>
        </p:spPr>
        <p:txBody>
          <a:bodyPr/>
          <a:lstStyle>
            <a:lvl1pPr marL="0" indent="0">
              <a:buNone/>
              <a:defRPr sz="500"/>
            </a:lvl1pPr>
            <a:lvl2pPr marL="182831" indent="0">
              <a:buNone/>
              <a:defRPr sz="500"/>
            </a:lvl2pPr>
            <a:lvl3pPr marL="365662" indent="0">
              <a:buNone/>
              <a:defRPr sz="400"/>
            </a:lvl3pPr>
            <a:lvl4pPr marL="548494" indent="0">
              <a:buNone/>
              <a:defRPr sz="400"/>
            </a:lvl4pPr>
            <a:lvl5pPr marL="731325" indent="0">
              <a:buNone/>
              <a:defRPr sz="400"/>
            </a:lvl5pPr>
            <a:lvl6pPr marL="914156" indent="0">
              <a:buNone/>
              <a:defRPr sz="400"/>
            </a:lvl6pPr>
            <a:lvl7pPr marL="1096987" indent="0">
              <a:buNone/>
              <a:defRPr sz="400"/>
            </a:lvl7pPr>
            <a:lvl8pPr marL="1279819" indent="0">
              <a:buNone/>
              <a:defRPr sz="400"/>
            </a:lvl8pPr>
            <a:lvl9pPr marL="146265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54FC-DE22-B74A-B31D-DD08BACDDDE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5922-995B-2947-AC89-3D9C571B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0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2304732"/>
            <a:ext cx="1645920" cy="27208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294189"/>
            <a:ext cx="1645920" cy="1975485"/>
          </a:xfrm>
        </p:spPr>
        <p:txBody>
          <a:bodyPr/>
          <a:lstStyle>
            <a:lvl1pPr marL="0" indent="0">
              <a:buNone/>
              <a:defRPr sz="1200"/>
            </a:lvl1pPr>
            <a:lvl2pPr marL="182831" indent="0">
              <a:buNone/>
              <a:defRPr sz="1100"/>
            </a:lvl2pPr>
            <a:lvl3pPr marL="365662" indent="0">
              <a:buNone/>
              <a:defRPr sz="900"/>
            </a:lvl3pPr>
            <a:lvl4pPr marL="548494" indent="0">
              <a:buNone/>
              <a:defRPr sz="800"/>
            </a:lvl4pPr>
            <a:lvl5pPr marL="731325" indent="0">
              <a:buNone/>
              <a:defRPr sz="800"/>
            </a:lvl5pPr>
            <a:lvl6pPr marL="914156" indent="0">
              <a:buNone/>
              <a:defRPr sz="800"/>
            </a:lvl6pPr>
            <a:lvl7pPr marL="1096987" indent="0">
              <a:buNone/>
              <a:defRPr sz="800"/>
            </a:lvl7pPr>
            <a:lvl8pPr marL="1279819" indent="0">
              <a:buNone/>
              <a:defRPr sz="800"/>
            </a:lvl8pPr>
            <a:lvl9pPr marL="146265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2576819"/>
            <a:ext cx="1645920" cy="386409"/>
          </a:xfrm>
        </p:spPr>
        <p:txBody>
          <a:bodyPr/>
          <a:lstStyle>
            <a:lvl1pPr marL="0" indent="0">
              <a:buNone/>
              <a:defRPr sz="500"/>
            </a:lvl1pPr>
            <a:lvl2pPr marL="182831" indent="0">
              <a:buNone/>
              <a:defRPr sz="500"/>
            </a:lvl2pPr>
            <a:lvl3pPr marL="365662" indent="0">
              <a:buNone/>
              <a:defRPr sz="400"/>
            </a:lvl3pPr>
            <a:lvl4pPr marL="548494" indent="0">
              <a:buNone/>
              <a:defRPr sz="400"/>
            </a:lvl4pPr>
            <a:lvl5pPr marL="731325" indent="0">
              <a:buNone/>
              <a:defRPr sz="400"/>
            </a:lvl5pPr>
            <a:lvl6pPr marL="914156" indent="0">
              <a:buNone/>
              <a:defRPr sz="400"/>
            </a:lvl6pPr>
            <a:lvl7pPr marL="1096987" indent="0">
              <a:buNone/>
              <a:defRPr sz="400"/>
            </a:lvl7pPr>
            <a:lvl8pPr marL="1279819" indent="0">
              <a:buNone/>
              <a:defRPr sz="400"/>
            </a:lvl8pPr>
            <a:lvl9pPr marL="146265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54FC-DE22-B74A-B31D-DD08BACDDDE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5922-995B-2947-AC89-3D9C571B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4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131852"/>
            <a:ext cx="2468880" cy="548746"/>
          </a:xfrm>
          <a:prstGeom prst="rect">
            <a:avLst/>
          </a:prstGeom>
        </p:spPr>
        <p:txBody>
          <a:bodyPr vert="horz" lIns="36566" tIns="18283" rIns="36566" bIns="182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768245"/>
            <a:ext cx="2468880" cy="2172881"/>
          </a:xfrm>
          <a:prstGeom prst="rect">
            <a:avLst/>
          </a:prstGeom>
        </p:spPr>
        <p:txBody>
          <a:bodyPr vert="horz" lIns="36566" tIns="18283" rIns="36566" bIns="182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3051637"/>
            <a:ext cx="640080" cy="175294"/>
          </a:xfrm>
          <a:prstGeom prst="rect">
            <a:avLst/>
          </a:prstGeom>
        </p:spPr>
        <p:txBody>
          <a:bodyPr vert="horz" lIns="36566" tIns="18283" rIns="36566" bIns="18283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54FC-DE22-B74A-B31D-DD08BACDDDE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3051637"/>
            <a:ext cx="868680" cy="175294"/>
          </a:xfrm>
          <a:prstGeom prst="rect">
            <a:avLst/>
          </a:prstGeom>
        </p:spPr>
        <p:txBody>
          <a:bodyPr vert="horz" lIns="36566" tIns="18283" rIns="36566" bIns="18283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3051637"/>
            <a:ext cx="640080" cy="175294"/>
          </a:xfrm>
          <a:prstGeom prst="rect">
            <a:avLst/>
          </a:prstGeom>
        </p:spPr>
        <p:txBody>
          <a:bodyPr vert="horz" lIns="36566" tIns="18283" rIns="36566" bIns="18283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05922-995B-2947-AC89-3D9C571B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0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31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23" indent="-137123" algn="l" defTabSz="182831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01" indent="-114270" algn="l" defTabSz="182831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78" indent="-91416" algn="l" defTabSz="182831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39909" indent="-91416" algn="l" defTabSz="182831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740" indent="-91416" algn="l" defTabSz="182831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572" indent="-91416" algn="l" defTabSz="182831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403" indent="-91416" algn="l" defTabSz="182831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234" indent="-91416" algn="l" defTabSz="182831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065" indent="-91416" algn="l" defTabSz="182831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31" algn="l" defTabSz="182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662" algn="l" defTabSz="182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494" algn="l" defTabSz="182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325" algn="l" defTabSz="182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156" algn="l" defTabSz="182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6987" algn="l" defTabSz="182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79819" algn="l" defTabSz="182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650" algn="l" defTabSz="182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Magnetic Disk 61"/>
          <p:cNvSpPr/>
          <p:nvPr/>
        </p:nvSpPr>
        <p:spPr>
          <a:xfrm>
            <a:off x="1690717" y="1727403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85" name="Magnetic Disk 61"/>
          <p:cNvSpPr/>
          <p:nvPr/>
        </p:nvSpPr>
        <p:spPr>
          <a:xfrm>
            <a:off x="1184357" y="1731441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86" name="Magnetic Disk 61"/>
          <p:cNvSpPr/>
          <p:nvPr/>
        </p:nvSpPr>
        <p:spPr>
          <a:xfrm>
            <a:off x="672063" y="1735481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87" name="Magnetic Disk 61"/>
          <p:cNvSpPr/>
          <p:nvPr/>
        </p:nvSpPr>
        <p:spPr>
          <a:xfrm>
            <a:off x="171638" y="1733586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604746"/>
              </p:ext>
            </p:extLst>
          </p:nvPr>
        </p:nvGraphicFramePr>
        <p:xfrm>
          <a:off x="275117" y="282503"/>
          <a:ext cx="190159" cy="640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0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4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8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48121"/>
              </p:ext>
            </p:extLst>
          </p:nvPr>
        </p:nvGraphicFramePr>
        <p:xfrm>
          <a:off x="783256" y="282503"/>
          <a:ext cx="190159" cy="640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5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9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841398"/>
              </p:ext>
            </p:extLst>
          </p:nvPr>
        </p:nvGraphicFramePr>
        <p:xfrm>
          <a:off x="1289665" y="282503"/>
          <a:ext cx="190159" cy="6422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2140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2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0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6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0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10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63841"/>
              </p:ext>
            </p:extLst>
          </p:nvPr>
        </p:nvGraphicFramePr>
        <p:xfrm>
          <a:off x="1796074" y="282503"/>
          <a:ext cx="190159" cy="6422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2140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3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0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7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0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11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3072"/>
              </p:ext>
            </p:extLst>
          </p:nvPr>
        </p:nvGraphicFramePr>
        <p:xfrm>
          <a:off x="2302484" y="282503"/>
          <a:ext cx="190159" cy="640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P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P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P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Rectangle 92"/>
          <p:cNvSpPr/>
          <p:nvPr/>
        </p:nvSpPr>
        <p:spPr>
          <a:xfrm>
            <a:off x="620735" y="1059599"/>
            <a:ext cx="1531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RAID 4 stripe organization</a:t>
            </a:r>
            <a:endParaRPr lang="en-US" sz="1400" dirty="0">
              <a:solidFill>
                <a:srgbClr val="3C4B5E"/>
              </a:solidFill>
              <a:latin typeface="Helvetica LT Std Light"/>
            </a:endParaRPr>
          </a:p>
        </p:txBody>
      </p: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29422"/>
              </p:ext>
            </p:extLst>
          </p:nvPr>
        </p:nvGraphicFramePr>
        <p:xfrm>
          <a:off x="286413" y="1986899"/>
          <a:ext cx="190159" cy="640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0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4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8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977039"/>
              </p:ext>
            </p:extLst>
          </p:nvPr>
        </p:nvGraphicFramePr>
        <p:xfrm>
          <a:off x="794552" y="1986899"/>
          <a:ext cx="190159" cy="640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5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9</a:t>
                      </a:r>
                      <a:endParaRPr lang="en-US" sz="14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933489"/>
              </p:ext>
            </p:extLst>
          </p:nvPr>
        </p:nvGraphicFramePr>
        <p:xfrm>
          <a:off x="1300961" y="1986897"/>
          <a:ext cx="190159" cy="643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2145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2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5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6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5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10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39005"/>
              </p:ext>
            </p:extLst>
          </p:nvPr>
        </p:nvGraphicFramePr>
        <p:xfrm>
          <a:off x="1807370" y="1986897"/>
          <a:ext cx="190159" cy="643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9"/>
              </a:tblGrid>
              <a:tr h="2145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3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5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7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5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C4B5E"/>
                          </a:solidFill>
                          <a:latin typeface="Helvetica LT Std Light"/>
                        </a:rPr>
                        <a:t>11</a:t>
                      </a:r>
                      <a:endParaRPr lang="en-US" sz="1200" dirty="0">
                        <a:solidFill>
                          <a:srgbClr val="3C4B5E"/>
                        </a:solidFill>
                        <a:latin typeface="Helvetica LT Std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8" name="Rectangle 97"/>
          <p:cNvSpPr/>
          <p:nvPr/>
        </p:nvSpPr>
        <p:spPr>
          <a:xfrm>
            <a:off x="632031" y="2734325"/>
            <a:ext cx="1531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RAID 0 stripe organization</a:t>
            </a:r>
            <a:endParaRPr lang="en-US" sz="14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99" name="Magnetic Disk 61"/>
          <p:cNvSpPr/>
          <p:nvPr/>
        </p:nvSpPr>
        <p:spPr>
          <a:xfrm>
            <a:off x="2185430" y="32293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noFill/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100" name="Magnetic Disk 61"/>
          <p:cNvSpPr/>
          <p:nvPr/>
        </p:nvSpPr>
        <p:spPr>
          <a:xfrm>
            <a:off x="1673136" y="30397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noFill/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101" name="Magnetic Disk 61"/>
          <p:cNvSpPr/>
          <p:nvPr/>
        </p:nvSpPr>
        <p:spPr>
          <a:xfrm>
            <a:off x="1166776" y="34435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noFill/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102" name="Magnetic Disk 61"/>
          <p:cNvSpPr/>
          <p:nvPr/>
        </p:nvSpPr>
        <p:spPr>
          <a:xfrm>
            <a:off x="666351" y="32539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noFill/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  <p:sp>
        <p:nvSpPr>
          <p:cNvPr id="103" name="Magnetic Disk 61"/>
          <p:cNvSpPr/>
          <p:nvPr/>
        </p:nvSpPr>
        <p:spPr>
          <a:xfrm>
            <a:off x="154057" y="30643"/>
            <a:ext cx="430138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noFill/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LT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582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2014-12-02T19:26:33Z</dcterms:created>
  <dcterms:modified xsi:type="dcterms:W3CDTF">2014-12-02T19:28:12Z</dcterms:modified>
</cp:coreProperties>
</file>