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3200400"/>
  <p:notesSz cx="6858000" cy="9144000"/>
  <p:defaultTextStyle>
    <a:defPPr>
      <a:defRPr lang="en-US"/>
    </a:defPPr>
    <a:lvl1pPr marL="0" algn="l" defTabSz="1933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306" algn="l" defTabSz="1933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613" algn="l" defTabSz="1933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919" algn="l" defTabSz="1933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226" algn="l" defTabSz="1933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533" algn="l" defTabSz="1933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839" algn="l" defTabSz="1933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146" algn="l" defTabSz="1933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452" algn="l" defTabSz="1933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232" y="-104"/>
      </p:cViewPr>
      <p:guideLst>
        <p:guide orient="horz" pos="1008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994198"/>
            <a:ext cx="310896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813560"/>
            <a:ext cx="256032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5C6-375A-7F41-8723-7FF00FA644C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31BE-4AAE-F648-A0BA-EA7C13BD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5C6-375A-7F41-8723-7FF00FA644C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31BE-4AAE-F648-A0BA-EA7C13BD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0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28166"/>
            <a:ext cx="822960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28166"/>
            <a:ext cx="2407920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5C6-375A-7F41-8723-7FF00FA644C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31BE-4AAE-F648-A0BA-EA7C13BD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0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5C6-375A-7F41-8723-7FF00FA644C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31BE-4AAE-F648-A0BA-EA7C13BD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4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056555"/>
            <a:ext cx="3108960" cy="635635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356467"/>
            <a:ext cx="3108960" cy="700087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9330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61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91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22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53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83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14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4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5C6-375A-7F41-8723-7FF00FA644C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31BE-4AAE-F648-A0BA-EA7C13BD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746760"/>
            <a:ext cx="1615440" cy="211211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746760"/>
            <a:ext cx="1615440" cy="211211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5C6-375A-7F41-8723-7FF00FA644C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31BE-4AAE-F648-A0BA-EA7C13BD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1" y="716388"/>
            <a:ext cx="1616075" cy="29855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306" indent="0">
              <a:buNone/>
              <a:defRPr sz="900" b="1"/>
            </a:lvl2pPr>
            <a:lvl3pPr marL="386613" indent="0">
              <a:buNone/>
              <a:defRPr sz="800" b="1"/>
            </a:lvl3pPr>
            <a:lvl4pPr marL="579919" indent="0">
              <a:buNone/>
              <a:defRPr sz="700" b="1"/>
            </a:lvl4pPr>
            <a:lvl5pPr marL="773226" indent="0">
              <a:buNone/>
              <a:defRPr sz="700" b="1"/>
            </a:lvl5pPr>
            <a:lvl6pPr marL="966533" indent="0">
              <a:buNone/>
              <a:defRPr sz="700" b="1"/>
            </a:lvl6pPr>
            <a:lvl7pPr marL="1159839" indent="0">
              <a:buNone/>
              <a:defRPr sz="700" b="1"/>
            </a:lvl7pPr>
            <a:lvl8pPr marL="1353146" indent="0">
              <a:buNone/>
              <a:defRPr sz="700" b="1"/>
            </a:lvl8pPr>
            <a:lvl9pPr marL="1546452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1" y="1014941"/>
            <a:ext cx="1616075" cy="184393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716388"/>
            <a:ext cx="1616710" cy="29855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306" indent="0">
              <a:buNone/>
              <a:defRPr sz="900" b="1"/>
            </a:lvl2pPr>
            <a:lvl3pPr marL="386613" indent="0">
              <a:buNone/>
              <a:defRPr sz="800" b="1"/>
            </a:lvl3pPr>
            <a:lvl4pPr marL="579919" indent="0">
              <a:buNone/>
              <a:defRPr sz="700" b="1"/>
            </a:lvl4pPr>
            <a:lvl5pPr marL="773226" indent="0">
              <a:buNone/>
              <a:defRPr sz="700" b="1"/>
            </a:lvl5pPr>
            <a:lvl6pPr marL="966533" indent="0">
              <a:buNone/>
              <a:defRPr sz="700" b="1"/>
            </a:lvl6pPr>
            <a:lvl7pPr marL="1159839" indent="0">
              <a:buNone/>
              <a:defRPr sz="700" b="1"/>
            </a:lvl7pPr>
            <a:lvl8pPr marL="1353146" indent="0">
              <a:buNone/>
              <a:defRPr sz="700" b="1"/>
            </a:lvl8pPr>
            <a:lvl9pPr marL="1546452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1014941"/>
            <a:ext cx="1616710" cy="184393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5C6-375A-7F41-8723-7FF00FA644C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31BE-4AAE-F648-A0BA-EA7C13BD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8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5C6-375A-7F41-8723-7FF00FA644C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31BE-4AAE-F648-A0BA-EA7C13BD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7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5C6-375A-7F41-8723-7FF00FA644C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31BE-4AAE-F648-A0BA-EA7C13BD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2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127423"/>
            <a:ext cx="1203325" cy="54229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27425"/>
            <a:ext cx="2044700" cy="273145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" y="669715"/>
            <a:ext cx="1203325" cy="2189162"/>
          </a:xfrm>
        </p:spPr>
        <p:txBody>
          <a:bodyPr/>
          <a:lstStyle>
            <a:lvl1pPr marL="0" indent="0">
              <a:buNone/>
              <a:defRPr sz="600"/>
            </a:lvl1pPr>
            <a:lvl2pPr marL="193306" indent="0">
              <a:buNone/>
              <a:defRPr sz="500"/>
            </a:lvl2pPr>
            <a:lvl3pPr marL="386613" indent="0">
              <a:buNone/>
              <a:defRPr sz="400"/>
            </a:lvl3pPr>
            <a:lvl4pPr marL="579919" indent="0">
              <a:buNone/>
              <a:defRPr sz="400"/>
            </a:lvl4pPr>
            <a:lvl5pPr marL="773226" indent="0">
              <a:buNone/>
              <a:defRPr sz="400"/>
            </a:lvl5pPr>
            <a:lvl6pPr marL="966533" indent="0">
              <a:buNone/>
              <a:defRPr sz="400"/>
            </a:lvl6pPr>
            <a:lvl7pPr marL="1159839" indent="0">
              <a:buNone/>
              <a:defRPr sz="400"/>
            </a:lvl7pPr>
            <a:lvl8pPr marL="1353146" indent="0">
              <a:buNone/>
              <a:defRPr sz="400"/>
            </a:lvl8pPr>
            <a:lvl9pPr marL="1546452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5C6-375A-7F41-8723-7FF00FA644C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31BE-4AAE-F648-A0BA-EA7C13BD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2240281"/>
            <a:ext cx="2194560" cy="264477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85962"/>
            <a:ext cx="2194560" cy="1920240"/>
          </a:xfrm>
        </p:spPr>
        <p:txBody>
          <a:bodyPr/>
          <a:lstStyle>
            <a:lvl1pPr marL="0" indent="0">
              <a:buNone/>
              <a:defRPr sz="1300"/>
            </a:lvl1pPr>
            <a:lvl2pPr marL="193306" indent="0">
              <a:buNone/>
              <a:defRPr sz="1200"/>
            </a:lvl2pPr>
            <a:lvl3pPr marL="386613" indent="0">
              <a:buNone/>
              <a:defRPr sz="1000"/>
            </a:lvl3pPr>
            <a:lvl4pPr marL="579919" indent="0">
              <a:buNone/>
              <a:defRPr sz="900"/>
            </a:lvl4pPr>
            <a:lvl5pPr marL="773226" indent="0">
              <a:buNone/>
              <a:defRPr sz="900"/>
            </a:lvl5pPr>
            <a:lvl6pPr marL="966533" indent="0">
              <a:buNone/>
              <a:defRPr sz="900"/>
            </a:lvl6pPr>
            <a:lvl7pPr marL="1159839" indent="0">
              <a:buNone/>
              <a:defRPr sz="900"/>
            </a:lvl7pPr>
            <a:lvl8pPr marL="1353146" indent="0">
              <a:buNone/>
              <a:defRPr sz="900"/>
            </a:lvl8pPr>
            <a:lvl9pPr marL="1546452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504758"/>
            <a:ext cx="2194560" cy="375603"/>
          </a:xfrm>
        </p:spPr>
        <p:txBody>
          <a:bodyPr/>
          <a:lstStyle>
            <a:lvl1pPr marL="0" indent="0">
              <a:buNone/>
              <a:defRPr sz="600"/>
            </a:lvl1pPr>
            <a:lvl2pPr marL="193306" indent="0">
              <a:buNone/>
              <a:defRPr sz="500"/>
            </a:lvl2pPr>
            <a:lvl3pPr marL="386613" indent="0">
              <a:buNone/>
              <a:defRPr sz="400"/>
            </a:lvl3pPr>
            <a:lvl4pPr marL="579919" indent="0">
              <a:buNone/>
              <a:defRPr sz="400"/>
            </a:lvl4pPr>
            <a:lvl5pPr marL="773226" indent="0">
              <a:buNone/>
              <a:defRPr sz="400"/>
            </a:lvl5pPr>
            <a:lvl6pPr marL="966533" indent="0">
              <a:buNone/>
              <a:defRPr sz="400"/>
            </a:lvl6pPr>
            <a:lvl7pPr marL="1159839" indent="0">
              <a:buNone/>
              <a:defRPr sz="400"/>
            </a:lvl7pPr>
            <a:lvl8pPr marL="1353146" indent="0">
              <a:buNone/>
              <a:defRPr sz="400"/>
            </a:lvl8pPr>
            <a:lvl9pPr marL="1546452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85C6-375A-7F41-8723-7FF00FA644C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31BE-4AAE-F648-A0BA-EA7C13BD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28164"/>
            <a:ext cx="3291840" cy="533400"/>
          </a:xfrm>
          <a:prstGeom prst="rect">
            <a:avLst/>
          </a:prstGeom>
        </p:spPr>
        <p:txBody>
          <a:bodyPr vert="horz" lIns="38661" tIns="19330" rIns="38661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746760"/>
            <a:ext cx="3291840" cy="2112116"/>
          </a:xfrm>
          <a:prstGeom prst="rect">
            <a:avLst/>
          </a:prstGeom>
        </p:spPr>
        <p:txBody>
          <a:bodyPr vert="horz" lIns="38661" tIns="19330" rIns="38661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966298"/>
            <a:ext cx="853440" cy="170392"/>
          </a:xfrm>
          <a:prstGeom prst="rect">
            <a:avLst/>
          </a:prstGeom>
        </p:spPr>
        <p:txBody>
          <a:bodyPr vert="horz" lIns="38661" tIns="19330" rIns="38661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85C6-375A-7F41-8723-7FF00FA644C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966298"/>
            <a:ext cx="1158240" cy="170392"/>
          </a:xfrm>
          <a:prstGeom prst="rect">
            <a:avLst/>
          </a:prstGeom>
        </p:spPr>
        <p:txBody>
          <a:bodyPr vert="horz" lIns="38661" tIns="19330" rIns="38661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966298"/>
            <a:ext cx="853440" cy="170392"/>
          </a:xfrm>
          <a:prstGeom prst="rect">
            <a:avLst/>
          </a:prstGeom>
        </p:spPr>
        <p:txBody>
          <a:bodyPr vert="horz" lIns="38661" tIns="19330" rIns="38661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31BE-4AAE-F648-A0BA-EA7C13BD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3306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80" indent="-144980" algn="l" defTabSz="193306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23" indent="-120816" algn="l" defTabSz="193306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66" indent="-96653" algn="l" defTabSz="193306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72" indent="-96653" algn="l" defTabSz="193306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80" indent="-96653" algn="l" defTabSz="193306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86" indent="-96653" algn="l" defTabSz="19330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92" indent="-96653" algn="l" defTabSz="19330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99" indent="-96653" algn="l" defTabSz="19330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105" indent="-96653" algn="l" defTabSz="19330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33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306" algn="l" defTabSz="1933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613" algn="l" defTabSz="1933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919" algn="l" defTabSz="1933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226" algn="l" defTabSz="1933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533" algn="l" defTabSz="1933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839" algn="l" defTabSz="1933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146" algn="l" defTabSz="1933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452" algn="l" defTabSz="1933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24001" y="190088"/>
            <a:ext cx="3395118" cy="2866017"/>
            <a:chOff x="4896142" y="2812872"/>
            <a:chExt cx="3395118" cy="2866017"/>
          </a:xfrm>
        </p:grpSpPr>
        <p:sp>
          <p:nvSpPr>
            <p:cNvPr id="53" name="Magnetic Disk 52"/>
            <p:cNvSpPr/>
            <p:nvPr/>
          </p:nvSpPr>
          <p:spPr>
            <a:xfrm>
              <a:off x="7339226" y="2812872"/>
              <a:ext cx="773371" cy="54593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cxnSp>
          <p:nvCxnSpPr>
            <p:cNvPr id="54" name="Straight Arrow Connector 53"/>
            <p:cNvCxnSpPr>
              <a:stCxn id="56" idx="4"/>
              <a:endCxn id="53" idx="2"/>
            </p:cNvCxnSpPr>
            <p:nvPr/>
          </p:nvCxnSpPr>
          <p:spPr>
            <a:xfrm flipV="1">
              <a:off x="6143502" y="3085839"/>
              <a:ext cx="1195724" cy="25034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6" idx="4"/>
              <a:endCxn id="57" idx="2"/>
            </p:cNvCxnSpPr>
            <p:nvPr/>
          </p:nvCxnSpPr>
          <p:spPr>
            <a:xfrm>
              <a:off x="6143502" y="3336185"/>
              <a:ext cx="1195724" cy="33240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Magnetic Disk 55"/>
            <p:cNvSpPr/>
            <p:nvPr/>
          </p:nvSpPr>
          <p:spPr>
            <a:xfrm>
              <a:off x="4896142" y="3044978"/>
              <a:ext cx="1247360" cy="58241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57" name="Magnetic Disk 56"/>
            <p:cNvSpPr/>
            <p:nvPr/>
          </p:nvSpPr>
          <p:spPr>
            <a:xfrm>
              <a:off x="7339226" y="3395618"/>
              <a:ext cx="773371" cy="54593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58" name="Magnetic Disk 57"/>
            <p:cNvSpPr/>
            <p:nvPr/>
          </p:nvSpPr>
          <p:spPr>
            <a:xfrm>
              <a:off x="7344692" y="4550209"/>
              <a:ext cx="773371" cy="54593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cxnSp>
          <p:nvCxnSpPr>
            <p:cNvPr id="59" name="Straight Arrow Connector 58"/>
            <p:cNvCxnSpPr>
              <a:stCxn id="61" idx="4"/>
              <a:endCxn id="58" idx="2"/>
            </p:cNvCxnSpPr>
            <p:nvPr/>
          </p:nvCxnSpPr>
          <p:spPr>
            <a:xfrm flipV="1">
              <a:off x="6148968" y="4823176"/>
              <a:ext cx="1195724" cy="25034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1" idx="4"/>
              <a:endCxn id="62" idx="2"/>
            </p:cNvCxnSpPr>
            <p:nvPr/>
          </p:nvCxnSpPr>
          <p:spPr>
            <a:xfrm>
              <a:off x="6148968" y="5073522"/>
              <a:ext cx="1195724" cy="33240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Magnetic Disk 60"/>
            <p:cNvSpPr/>
            <p:nvPr/>
          </p:nvSpPr>
          <p:spPr>
            <a:xfrm>
              <a:off x="4901608" y="4782315"/>
              <a:ext cx="1247360" cy="58241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62" name="Magnetic Disk 61"/>
            <p:cNvSpPr/>
            <p:nvPr/>
          </p:nvSpPr>
          <p:spPr>
            <a:xfrm>
              <a:off x="7344692" y="5132955"/>
              <a:ext cx="773371" cy="54593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63" name="Multiply 62"/>
            <p:cNvSpPr/>
            <p:nvPr/>
          </p:nvSpPr>
          <p:spPr>
            <a:xfrm>
              <a:off x="7199752" y="4265272"/>
              <a:ext cx="1091508" cy="1091508"/>
            </a:xfrm>
            <a:prstGeom prst="mathMultiply">
              <a:avLst>
                <a:gd name="adj1" fmla="val 9223"/>
              </a:avLst>
            </a:prstGeom>
            <a:solidFill>
              <a:srgbClr val="6B261A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13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2014-12-02T19:07:09Z</dcterms:created>
  <dcterms:modified xsi:type="dcterms:W3CDTF">2014-12-02T19:09:08Z</dcterms:modified>
</cp:coreProperties>
</file>